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3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4.xml" ContentType="application/vnd.openxmlformats-officedocument.them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5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6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7.xml" ContentType="application/vnd.openxmlformats-officedocument.theme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  <p:sldMasterId id="2147483670" r:id="rId5"/>
    <p:sldMasterId id="2147483681" r:id="rId6"/>
    <p:sldMasterId id="2147483693" r:id="rId7"/>
    <p:sldMasterId id="2147483696" r:id="rId8"/>
    <p:sldMasterId id="2147483703" r:id="rId9"/>
    <p:sldMasterId id="2147483714" r:id="rId10"/>
    <p:sldMasterId id="2147483725" r:id="rId11"/>
  </p:sldMasterIdLst>
  <p:notesMasterIdLst>
    <p:notesMasterId r:id="rId18"/>
  </p:notesMasterIdLst>
  <p:handoutMasterIdLst>
    <p:handoutMasterId r:id="rId19"/>
  </p:handoutMasterIdLst>
  <p:sldIdLst>
    <p:sldId id="583" r:id="rId12"/>
    <p:sldId id="439" r:id="rId13"/>
    <p:sldId id="558" r:id="rId14"/>
    <p:sldId id="557" r:id="rId15"/>
    <p:sldId id="559" r:id="rId16"/>
    <p:sldId id="582" r:id="rId17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521415D9-36F7-43E2-AB2F-B90AF26B5E84}">
      <p14:sectionLst xmlns:p14="http://schemas.microsoft.com/office/powerpoint/2010/main">
        <p14:section name="Default Section" id="{D0E319F4-A86B-4D9C-8D19-9DA8BF730CB0}">
          <p14:sldIdLst>
            <p14:sldId id="583"/>
            <p14:sldId id="439"/>
            <p14:sldId id="558"/>
            <p14:sldId id="557"/>
            <p14:sldId id="559"/>
            <p14:sldId id="58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BF9FF"/>
    <a:srgbClr val="FFFFFF"/>
    <a:srgbClr val="F2F7FC"/>
    <a:srgbClr val="EBFBF1"/>
    <a:srgbClr val="FFB7B7"/>
    <a:srgbClr val="EAF2FA"/>
    <a:srgbClr val="DFF9E9"/>
    <a:srgbClr val="07FF5A"/>
    <a:srgbClr val="FFFF07"/>
    <a:srgbClr val="EEFC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934" autoAdjust="0"/>
    <p:restoredTop sz="93808" autoAdjust="0"/>
  </p:normalViewPr>
  <p:slideViewPr>
    <p:cSldViewPr snapToGrid="0">
      <p:cViewPr varScale="1">
        <p:scale>
          <a:sx n="118" d="100"/>
          <a:sy n="118" d="100"/>
        </p:scale>
        <p:origin x="1072" y="200"/>
      </p:cViewPr>
      <p:guideLst>
        <p:guide orient="horz" pos="2160"/>
        <p:guide pos="2880"/>
      </p:guideLst>
    </p:cSldViewPr>
  </p:slid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>
      <p:cViewPr varScale="1">
        <p:scale>
          <a:sx n="102" d="100"/>
          <a:sy n="102" d="100"/>
        </p:scale>
        <p:origin x="-3474" y="-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" Target="slides/slide2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1.xml"/><Relationship Id="rId17" Type="http://schemas.openxmlformats.org/officeDocument/2006/relationships/slide" Target="slides/slide6.xml"/><Relationship Id="rId2" Type="http://schemas.openxmlformats.org/officeDocument/2006/relationships/customXml" Target="../customXml/item2.xml"/><Relationship Id="rId16" Type="http://schemas.openxmlformats.org/officeDocument/2006/relationships/slide" Target="slides/slide5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Master" Target="slideMasters/slideMaster8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4.xml"/><Relationship Id="rId23" Type="http://schemas.openxmlformats.org/officeDocument/2006/relationships/tableStyles" Target="tableStyles.xml"/><Relationship Id="rId10" Type="http://schemas.openxmlformats.org/officeDocument/2006/relationships/slideMaster" Target="slideMasters/slideMaster7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46B6CF-2491-4C1E-A7BC-E5ECEB8ACC29}" type="datetimeFigureOut">
              <a:rPr lang="en-US" smtClean="0"/>
              <a:pPr/>
              <a:t>7/31/18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4EA397-3E20-448E-BD1D-2BDE29DC2B8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88853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D9D17377-BDCE-4001-9C41-D38A827554AA}" type="datetimeFigureOut">
              <a:rPr lang="en-US"/>
              <a:pPr>
                <a:defRPr/>
              </a:pPr>
              <a:t>7/31/18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294FEEC9-6C7D-43C3-AADB-8A7BD726B7D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3395732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endParaRPr lang="en-US" sz="1200" baseline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3E87C9-C2A6-42DF-BEAE-C9B19892D4D5}" type="slidenum">
              <a:rPr lang="en-US" smtClean="0">
                <a:solidFill>
                  <a:prstClr val="black"/>
                </a:solidFill>
              </a:rPr>
              <a:pPr/>
              <a:t>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83931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2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6.pn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6.pn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20.jpe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20.jpe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1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auto">
          <a:xfrm>
            <a:off x="6084888" y="0"/>
            <a:ext cx="3071812" cy="6858000"/>
          </a:xfrm>
          <a:prstGeom prst="rect">
            <a:avLst/>
          </a:prstGeom>
          <a:gradFill flip="none" rotWithShape="1">
            <a:gsLst>
              <a:gs pos="0">
                <a:schemeClr val="tx2">
                  <a:shade val="30000"/>
                  <a:satMod val="115000"/>
                </a:schemeClr>
              </a:gs>
              <a:gs pos="50000">
                <a:schemeClr val="tx2">
                  <a:shade val="67500"/>
                  <a:satMod val="115000"/>
                </a:schemeClr>
              </a:gs>
              <a:gs pos="100000">
                <a:schemeClr val="tx2">
                  <a:shade val="100000"/>
                  <a:satMod val="115000"/>
                </a:schemeClr>
              </a:gs>
            </a:gsLst>
            <a:lin ang="81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27000" dist="38100" dir="10800000" algn="r" rotWithShape="0">
              <a:prstClr val="black">
                <a:alpha val="20000"/>
              </a:prstClr>
            </a:outerShdw>
          </a:effectLst>
        </p:spPr>
        <p:txBody>
          <a:bodyPr/>
          <a:lstStyle/>
          <a:p>
            <a:pPr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6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00" y="0"/>
            <a:ext cx="8839200" cy="662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14"/>
          <p:cNvSpPr txBox="1">
            <a:spLocks noChangeArrowheads="1"/>
          </p:cNvSpPr>
          <p:nvPr/>
        </p:nvSpPr>
        <p:spPr bwMode="auto">
          <a:xfrm>
            <a:off x="6629400" y="6294438"/>
            <a:ext cx="21145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/>
            </a:pPr>
            <a:r>
              <a:rPr lang="en-US" altLang="en-US" sz="1000">
                <a:solidFill>
                  <a:schemeClr val="bg1"/>
                </a:solidFill>
                <a:cs typeface="Arial" charset="0"/>
              </a:rPr>
              <a:t>ORNL is managed by UT-Battelle </a:t>
            </a:r>
            <a:br>
              <a:rPr lang="en-US" altLang="en-US" sz="1000">
                <a:solidFill>
                  <a:schemeClr val="bg1"/>
                </a:solidFill>
                <a:cs typeface="Arial" charset="0"/>
              </a:rPr>
            </a:br>
            <a:r>
              <a:rPr lang="en-US" altLang="en-US" sz="1000">
                <a:solidFill>
                  <a:schemeClr val="bg1"/>
                </a:solidFill>
                <a:cs typeface="Arial" charset="0"/>
              </a:rPr>
              <a:t>for the US Department of Energy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9736" y="1433578"/>
            <a:ext cx="5550168" cy="1138773"/>
          </a:xfrm>
        </p:spPr>
        <p:txBody>
          <a:bodyPr/>
          <a:lstStyle>
            <a:lvl1pPr algn="ctr">
              <a:defRPr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1620" y="3314700"/>
            <a:ext cx="5486400" cy="757130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7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2140" y="1295400"/>
            <a:ext cx="3505200" cy="3533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2" descr="\\ornldata.ornl.gov\home\Documents\Conferences_Meetings\2016_08_16_Nion_Interview\single_top_no_arrows.jpg"/>
          <p:cNvPicPr>
            <a:picLocks noChangeAspect="1" noChangeArrowheads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64" r="11364"/>
          <a:stretch/>
        </p:blipFill>
        <p:spPr bwMode="auto">
          <a:xfrm flipH="1">
            <a:off x="7235145" y="1787150"/>
            <a:ext cx="1933514" cy="1933514"/>
          </a:xfrm>
          <a:prstGeom prst="ellipse">
            <a:avLst/>
          </a:prstGeom>
          <a:noFill/>
          <a:ln w="19050">
            <a:solidFill>
              <a:schemeClr val="tx2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\\ornldata.ornl.gov\home\Documents\Conferences_Meetings\2016_03_25_MRS\interp100_zbuffer1200_Edited.png"/>
          <p:cNvPicPr>
            <a:picLocks noChangeAspect="1" noChangeArrowheads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60" t="6898" r="11844" b="10807"/>
          <a:stretch/>
        </p:blipFill>
        <p:spPr bwMode="auto">
          <a:xfrm>
            <a:off x="6117976" y="2857811"/>
            <a:ext cx="1933514" cy="1933514"/>
          </a:xfrm>
          <a:prstGeom prst="ellipse">
            <a:avLst/>
          </a:prstGeom>
          <a:noFill/>
          <a:ln w="19050">
            <a:solidFill>
              <a:schemeClr val="tx2"/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6BCCCC10-5006-CF4A-AF80-0ED1A2C3ACB6}"/>
              </a:ext>
            </a:extLst>
          </p:cNvPr>
          <p:cNvGrpSpPr/>
          <p:nvPr userDrawn="1"/>
        </p:nvGrpSpPr>
        <p:grpSpPr>
          <a:xfrm>
            <a:off x="219901" y="5367267"/>
            <a:ext cx="4517199" cy="1376433"/>
            <a:chOff x="40640" y="5069981"/>
            <a:chExt cx="6044248" cy="1841740"/>
          </a:xfrm>
        </p:grpSpPr>
        <p:pic>
          <p:nvPicPr>
            <p:cNvPr id="9" name="Picture 8" descr="https://portal09.ornl.gov/sites/cm/branding/Logo%20Downloads/CNMS_color.png"/>
            <p:cNvPicPr>
              <a:picLocks noChangeAspect="1" noChangeArrowheads="1"/>
            </p:cNvPicPr>
            <p:nvPr userDrawn="1"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849"/>
            <a:stretch/>
          </p:blipFill>
          <p:spPr bwMode="auto">
            <a:xfrm>
              <a:off x="3775050" y="6052613"/>
              <a:ext cx="2309838" cy="7926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3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640" y="5953512"/>
              <a:ext cx="3782404" cy="958209"/>
            </a:xfrm>
            <a:prstGeom prst="rect">
              <a:avLst/>
            </a:prstGeom>
          </p:spPr>
        </p:pic>
        <p:pic>
          <p:nvPicPr>
            <p:cNvPr id="12" name="Picture 26">
              <a:extLst>
                <a:ext uri="{FF2B5EF4-FFF2-40B4-BE49-F238E27FC236}">
                  <a16:creationId xmlns:a16="http://schemas.microsoft.com/office/drawing/2014/main" id="{E1A51C99-4D5E-5B4A-A72C-E2EF85C82FB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640" y="5069981"/>
              <a:ext cx="5540700" cy="833981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990259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auto">
          <a:xfrm>
            <a:off x="6084888" y="0"/>
            <a:ext cx="3071812" cy="6858000"/>
          </a:xfrm>
          <a:prstGeom prst="rect">
            <a:avLst/>
          </a:prstGeom>
          <a:gradFill flip="none" rotWithShape="1">
            <a:gsLst>
              <a:gs pos="0">
                <a:schemeClr val="tx2">
                  <a:shade val="30000"/>
                  <a:satMod val="115000"/>
                </a:schemeClr>
              </a:gs>
              <a:gs pos="50000">
                <a:schemeClr val="tx2">
                  <a:shade val="67500"/>
                  <a:satMod val="115000"/>
                </a:schemeClr>
              </a:gs>
              <a:gs pos="100000">
                <a:schemeClr val="tx2">
                  <a:shade val="100000"/>
                  <a:satMod val="115000"/>
                </a:schemeClr>
              </a:gs>
            </a:gsLst>
            <a:lin ang="81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27000" dist="38100" dir="10800000" algn="r" rotWithShape="0">
              <a:prstClr val="black">
                <a:alpha val="20000"/>
              </a:prstClr>
            </a:outerShdw>
          </a:effectLst>
        </p:spPr>
        <p:txBody>
          <a:bodyPr/>
          <a:lstStyle/>
          <a:p>
            <a:pPr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black"/>
              </a:solidFill>
            </a:endParaRPr>
          </a:p>
        </p:txBody>
      </p:sp>
      <p:pic>
        <p:nvPicPr>
          <p:cNvPr id="5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775" y="0"/>
            <a:ext cx="8839200" cy="662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3238" y="660400"/>
            <a:ext cx="4625975" cy="466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12"/>
          <p:cNvSpPr txBox="1">
            <a:spLocks noChangeArrowheads="1"/>
          </p:cNvSpPr>
          <p:nvPr userDrawn="1"/>
        </p:nvSpPr>
        <p:spPr bwMode="auto">
          <a:xfrm>
            <a:off x="201613" y="6294438"/>
            <a:ext cx="211613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/>
            </a:pPr>
            <a:r>
              <a:rPr lang="en-US" altLang="en-US" sz="1000">
                <a:solidFill>
                  <a:srgbClr val="18783D"/>
                </a:solidFill>
                <a:cs typeface="Arial" charset="0"/>
              </a:rPr>
              <a:t>ORNL is managed by UT-Battelle </a:t>
            </a:r>
            <a:br>
              <a:rPr lang="en-US" altLang="en-US" sz="1000">
                <a:solidFill>
                  <a:srgbClr val="18783D"/>
                </a:solidFill>
                <a:cs typeface="Arial" charset="0"/>
              </a:rPr>
            </a:br>
            <a:r>
              <a:rPr lang="en-US" altLang="en-US" sz="1000">
                <a:solidFill>
                  <a:srgbClr val="18783D"/>
                </a:solidFill>
                <a:cs typeface="Arial" charset="0"/>
              </a:rPr>
              <a:t>for the US Department of Energy</a:t>
            </a:r>
          </a:p>
        </p:txBody>
      </p:sp>
      <p:pic>
        <p:nvPicPr>
          <p:cNvPr id="8" name="Picture 14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8713" y="6338888"/>
            <a:ext cx="1330325" cy="315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2278" y="179737"/>
            <a:ext cx="4160172" cy="877163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2278" y="1761403"/>
            <a:ext cx="3255297" cy="757130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45186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2910" y="177800"/>
            <a:ext cx="8636290" cy="48474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6560" y="1367185"/>
            <a:ext cx="8642640" cy="4471932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2725" indent="-222250">
              <a:buFont typeface="Arial" panose="020B0604020202020204" pitchFamily="34" charset="0"/>
              <a:buChar char="•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90592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2910" y="177800"/>
            <a:ext cx="8636290" cy="48474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9572" y="1363056"/>
            <a:ext cx="4198258" cy="4525963"/>
          </a:xfrm>
        </p:spPr>
        <p:txBody>
          <a:bodyPr/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97398" y="1363056"/>
            <a:ext cx="4198258" cy="4525963"/>
          </a:xfrm>
        </p:spPr>
        <p:txBody>
          <a:bodyPr/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67848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5948" y="1462314"/>
            <a:ext cx="4192528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5948" y="2102076"/>
            <a:ext cx="419252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 marL="1482725" indent="-222250">
              <a:buFont typeface="Arial" panose="020B0604020202020204" pitchFamily="34" charset="0"/>
              <a:buChar char="•"/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476828"/>
            <a:ext cx="4194175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16590"/>
            <a:ext cx="41941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 marL="1482725" indent="-222250"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64281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6084888" y="0"/>
            <a:ext cx="3071812" cy="6858000"/>
          </a:xfrm>
          <a:prstGeom prst="rect">
            <a:avLst/>
          </a:prstGeom>
          <a:solidFill>
            <a:schemeClr val="bg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27000" dist="38100" dir="10800000" algn="r" rotWithShape="0">
              <a:prstClr val="black">
                <a:alpha val="20000"/>
              </a:prstClr>
            </a:outerShdw>
          </a:effectLst>
        </p:spPr>
        <p:txBody>
          <a:bodyPr/>
          <a:lstStyle/>
          <a:p>
            <a:pPr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black"/>
              </a:solidFill>
            </a:endParaRPr>
          </a:p>
        </p:txBody>
      </p:sp>
      <p:pic>
        <p:nvPicPr>
          <p:cNvPr id="4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51" r="1904"/>
          <a:stretch>
            <a:fillRect/>
          </a:stretch>
        </p:blipFill>
        <p:spPr bwMode="auto">
          <a:xfrm>
            <a:off x="6084888" y="0"/>
            <a:ext cx="3071812" cy="662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Straight Arrow Connector 4"/>
          <p:cNvCxnSpPr/>
          <p:nvPr userDrawn="1"/>
        </p:nvCxnSpPr>
        <p:spPr>
          <a:xfrm>
            <a:off x="6084888" y="0"/>
            <a:ext cx="0" cy="6858000"/>
          </a:xfrm>
          <a:prstGeom prst="straightConnector1">
            <a:avLst/>
          </a:prstGeom>
          <a:ln w="3810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8713" y="6338888"/>
            <a:ext cx="1330325" cy="315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2910" y="177800"/>
            <a:ext cx="3911890" cy="1117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3703099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758314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194849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g 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177800"/>
            <a:ext cx="8229600" cy="484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 algn="ctr"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Date Placeholder 7"/>
          <p:cNvSpPr>
            <a:spLocks noGrp="1"/>
          </p:cNvSpPr>
          <p:nvPr>
            <p:ph type="dt" sz="half" idx="10"/>
          </p:nvPr>
        </p:nvSpPr>
        <p:spPr>
          <a:xfrm>
            <a:off x="3505200" y="6602413"/>
            <a:ext cx="2133600" cy="179387"/>
          </a:xfrm>
          <a:prstGeom prst="rect">
            <a:avLst/>
          </a:prstGeom>
        </p:spPr>
        <p:txBody>
          <a:bodyPr/>
          <a:lstStyle>
            <a:lvl1pPr algn="ctr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>
                <a:solidFill>
                  <a:prstClr val="black">
                    <a:tint val="75000"/>
                  </a:prstClr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pPr>
              <a:defRPr/>
            </a:pPr>
            <a:fld id="{1E98151F-1DE3-476A-8028-5E7ADDCA83F3}" type="datetime1">
              <a:rPr lang="en-US"/>
              <a:pPr>
                <a:defRPr/>
              </a:pPr>
              <a:t>7/31/18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994954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3"/>
          <p:cNvSpPr txBox="1">
            <a:spLocks noChangeArrowheads="1"/>
          </p:cNvSpPr>
          <p:nvPr userDrawn="1"/>
        </p:nvSpPr>
        <p:spPr bwMode="auto">
          <a:xfrm>
            <a:off x="68263" y="6553200"/>
            <a:ext cx="9013825" cy="247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85000"/>
              </a:lnSpc>
            </a:pPr>
            <a:r>
              <a:rPr lang="hu-HU" altLang="en-US" sz="1200" b="1">
                <a:solidFill>
                  <a:srgbClr val="FFFFFF"/>
                </a:solidFill>
              </a:rPr>
              <a:t>V. Kertesz – </a:t>
            </a:r>
            <a:r>
              <a:rPr lang="en-US" altLang="en-US" sz="1200" b="1">
                <a:solidFill>
                  <a:srgbClr val="FFFFFF"/>
                </a:solidFill>
              </a:rPr>
              <a:t>New Technologies for Chemical Profiling and Imaging of Thin Tissue Sections</a:t>
            </a:r>
            <a:r>
              <a:rPr lang="hu-HU" altLang="en-US" sz="1200" b="1">
                <a:solidFill>
                  <a:srgbClr val="FFFFFF"/>
                </a:solidFill>
              </a:rPr>
              <a:t>  </a:t>
            </a:r>
            <a:r>
              <a:rPr lang="en-US" altLang="en-US" sz="1200" b="1">
                <a:solidFill>
                  <a:srgbClr val="FFFFFF"/>
                </a:solidFill>
              </a:rPr>
              <a:t>                                     </a:t>
            </a:r>
            <a:r>
              <a:rPr lang="hu-HU" altLang="en-US" sz="1200" b="1">
                <a:solidFill>
                  <a:srgbClr val="FFFFFF"/>
                </a:solidFill>
              </a:rPr>
              <a:t>p</a:t>
            </a:r>
            <a:r>
              <a:rPr lang="en-US" altLang="en-US" sz="1200" b="1">
                <a:solidFill>
                  <a:srgbClr val="FFFFFF"/>
                </a:solidFill>
              </a:rPr>
              <a:t>age</a:t>
            </a:r>
            <a:r>
              <a:rPr lang="hu-HU" altLang="en-US" sz="1200" b="1">
                <a:solidFill>
                  <a:srgbClr val="FFFFFF"/>
                </a:solidFill>
              </a:rPr>
              <a:t> </a:t>
            </a:r>
            <a:fld id="{DECC1DB5-C79B-46DF-A61D-90913395995D}" type="slidenum">
              <a:rPr lang="hu-HU" altLang="en-US" sz="1200" b="1">
                <a:solidFill>
                  <a:srgbClr val="FFFFFF"/>
                </a:solidFill>
              </a:rPr>
              <a:pPr>
                <a:lnSpc>
                  <a:spcPct val="85000"/>
                </a:lnSpc>
              </a:pPr>
              <a:t>‹#›</a:t>
            </a:fld>
            <a:endParaRPr lang="hu-HU" altLang="en-US" sz="1200" b="1">
              <a:solidFill>
                <a:srgbClr val="FFFFFF"/>
              </a:solidFill>
            </a:endParaRPr>
          </a:p>
        </p:txBody>
      </p:sp>
      <p:sp>
        <p:nvSpPr>
          <p:cNvPr id="5" name="Rectangle 6"/>
          <p:cNvSpPr>
            <a:spLocks noChangeArrowheads="1"/>
          </p:cNvSpPr>
          <p:nvPr userDrawn="1"/>
        </p:nvSpPr>
        <p:spPr bwMode="auto">
          <a:xfrm flipH="1">
            <a:off x="228600" y="6405563"/>
            <a:ext cx="28194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173038" eaLnBrk="0" hangingPunct="0">
              <a:tabLst>
                <a:tab pos="2301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173038" eaLnBrk="0" hangingPunct="0">
              <a:tabLst>
                <a:tab pos="2301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173038" eaLnBrk="0" hangingPunct="0">
              <a:tabLst>
                <a:tab pos="2301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173038" eaLnBrk="0" hangingPunct="0">
              <a:tabLst>
                <a:tab pos="2301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173038" eaLnBrk="0" hangingPunct="0">
              <a:tabLst>
                <a:tab pos="2301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173038" eaLnBrk="0" fontAlgn="base" hangingPunct="0">
              <a:spcBef>
                <a:spcPct val="0"/>
              </a:spcBef>
              <a:spcAft>
                <a:spcPct val="0"/>
              </a:spcAft>
              <a:tabLst>
                <a:tab pos="2301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173038" eaLnBrk="0" fontAlgn="base" hangingPunct="0">
              <a:spcBef>
                <a:spcPct val="0"/>
              </a:spcBef>
              <a:spcAft>
                <a:spcPct val="0"/>
              </a:spcAft>
              <a:tabLst>
                <a:tab pos="2301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173038" eaLnBrk="0" fontAlgn="base" hangingPunct="0">
              <a:spcBef>
                <a:spcPct val="0"/>
              </a:spcBef>
              <a:spcAft>
                <a:spcPct val="0"/>
              </a:spcAft>
              <a:tabLst>
                <a:tab pos="2301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173038" eaLnBrk="0" fontAlgn="base" hangingPunct="0">
              <a:spcBef>
                <a:spcPct val="0"/>
              </a:spcBef>
              <a:spcAft>
                <a:spcPct val="0"/>
              </a:spcAft>
              <a:tabLst>
                <a:tab pos="2301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90000"/>
              </a:lnSpc>
            </a:pPr>
            <a:fld id="{9DC26531-E07A-431F-89E0-5F2374793DCF}" type="slidenum">
              <a:rPr lang="en-US" altLang="en-US" sz="90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eaLnBrk="1" hangingPunct="1">
                <a:lnSpc>
                  <a:spcPct val="90000"/>
                </a:lnSpc>
              </a:pPr>
              <a:t>‹#›</a:t>
            </a:fld>
            <a:r>
              <a:rPr lang="en-US" altLang="en-US" sz="90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Managed by UT-Battelle</a:t>
            </a:r>
            <a:br>
              <a:rPr lang="en-US" altLang="en-US" sz="90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90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for the U.S. Department of Energy</a:t>
            </a:r>
          </a:p>
        </p:txBody>
      </p:sp>
      <p:pic>
        <p:nvPicPr>
          <p:cNvPr id="6" name="Content Placeholder 10" descr="ORNL emboss_2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6216650"/>
            <a:ext cx="8905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117378" y="2667000"/>
            <a:ext cx="4170536" cy="42473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323994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35100"/>
            <a:ext cx="3008313" cy="67818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435100"/>
            <a:ext cx="5111750" cy="379729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47040" y="2113280"/>
            <a:ext cx="3008313" cy="39624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0"/>
          </p:nvPr>
        </p:nvSpPr>
        <p:spPr>
          <a:xfrm>
            <a:off x="985838" y="6261100"/>
            <a:ext cx="4491037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1"/>
          </p:nvPr>
        </p:nvSpPr>
        <p:spPr>
          <a:xfrm>
            <a:off x="447675" y="6261100"/>
            <a:ext cx="4064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rgbClr val="898989"/>
                </a:solidFill>
              </a:defRPr>
            </a:lvl1pPr>
          </a:lstStyle>
          <a:p>
            <a:fld id="{03B10AB4-D387-4A3E-973B-D2A5208ABF8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453793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0655" y="105718"/>
            <a:ext cx="8712200" cy="6159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7359706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58922955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479272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4397982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1125" y="1344613"/>
            <a:ext cx="4038600" cy="2006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02125" y="1344613"/>
            <a:ext cx="4038600" cy="2006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3258349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9312778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7746327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9245046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9285817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9002654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446649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2910" y="105460"/>
            <a:ext cx="8636290" cy="48474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6560" y="1219200"/>
            <a:ext cx="8642640" cy="4876800"/>
          </a:xfrm>
        </p:spPr>
        <p:txBody>
          <a:bodyPr/>
          <a:lstStyle>
            <a:lvl1pPr>
              <a:defRPr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>
              <a:defRPr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>
              <a:defRPr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>
              <a:defRPr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1482725" indent="-222250"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3080793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283325" y="177800"/>
            <a:ext cx="2057400" cy="317341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1125" y="177800"/>
            <a:ext cx="6019800" cy="317341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6489912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 userDrawn="1"/>
        </p:nvSpPr>
        <p:spPr bwMode="auto">
          <a:xfrm>
            <a:off x="5610225" y="0"/>
            <a:ext cx="26988" cy="6858000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b="1"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>
                <a:srgbClr val="006C3A"/>
              </a:buClr>
              <a:buFont typeface="Arial" charset="0"/>
              <a:buChar char="•"/>
              <a:defRPr b="1"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>
                <a:srgbClr val="006C3A"/>
              </a:buClr>
              <a:buFont typeface="Arial" charset="0"/>
              <a:buChar char="•"/>
              <a:defRPr b="1"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>
                <a:srgbClr val="006C3A"/>
              </a:buClr>
              <a:buFont typeface="Arial" charset="0"/>
              <a:buChar char="•"/>
              <a:defRPr b="1"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>
                <a:srgbClr val="006C3A"/>
              </a:buClr>
              <a:buFont typeface="Arial" charset="0"/>
              <a:buChar char="•"/>
              <a:defRPr b="1"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9pPr>
          </a:lstStyle>
          <a:p>
            <a:pPr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endParaRPr lang="en-US" altLang="en-US" b="0">
              <a:solidFill>
                <a:srgbClr val="000000"/>
              </a:solidFill>
              <a:latin typeface="Arial" charset="0"/>
            </a:endParaRPr>
          </a:p>
        </p:txBody>
      </p:sp>
      <p:pic>
        <p:nvPicPr>
          <p:cNvPr id="5" name="Picture 9" descr="New_DOE_Logo_Color_042808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6238875"/>
            <a:ext cx="1743075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6" descr="ORNL_managed by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6738" y="6202363"/>
            <a:ext cx="3505200" cy="452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10" descr="template graphic_090l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3925" y="1233488"/>
            <a:ext cx="4292600" cy="4224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7378" y="1085334"/>
            <a:ext cx="4454622" cy="877163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7378" y="2667000"/>
            <a:ext cx="4170536" cy="42473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18491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8803059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 userDrawn="1"/>
        </p:nvSpPr>
        <p:spPr bwMode="auto">
          <a:xfrm>
            <a:off x="5610225" y="0"/>
            <a:ext cx="26988" cy="6858000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hangingPunct="0">
              <a:defRPr/>
            </a:pPr>
            <a:endParaRPr lang="de-DE" altLang="en-US">
              <a:solidFill>
                <a:srgbClr val="000000"/>
              </a:solidFill>
              <a:cs typeface="Arial" charset="0"/>
            </a:endParaRPr>
          </a:p>
        </p:txBody>
      </p:sp>
      <p:pic>
        <p:nvPicPr>
          <p:cNvPr id="5" name="Picture 9" descr="New_DOE_Logo_Color_042808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6238875"/>
            <a:ext cx="1743075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6" descr="ORNL_managed by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6738" y="6202363"/>
            <a:ext cx="3505200" cy="452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10" descr="template graphic_090l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3925" y="1233488"/>
            <a:ext cx="4292600" cy="4224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7378" y="1085334"/>
            <a:ext cx="4454622" cy="877163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7378" y="2667000"/>
            <a:ext cx="4170536" cy="42473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899893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96454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0771237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9300056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5843385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49227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127000" y="6496050"/>
            <a:ext cx="327818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hangingPunct="0">
              <a:lnSpc>
                <a:spcPct val="90000"/>
              </a:lnSpc>
              <a:defRPr/>
            </a:pPr>
            <a:r>
              <a:rPr lang="en-US" altLang="en-US" sz="900" b="1">
                <a:solidFill>
                  <a:srgbClr val="01673E"/>
                </a:solidFill>
                <a:latin typeface="Times New Roman" pitchFamily="18" charset="0"/>
                <a:cs typeface="Times New Roman" pitchFamily="18" charset="0"/>
              </a:rPr>
              <a:t>Managed by UT-Battelle</a:t>
            </a:r>
            <a:br>
              <a:rPr lang="en-US" altLang="en-US" sz="900" b="1">
                <a:solidFill>
                  <a:srgbClr val="01673E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altLang="en-US" sz="900" b="1">
                <a:solidFill>
                  <a:srgbClr val="01673E"/>
                </a:solidFill>
                <a:latin typeface="Times New Roman" pitchFamily="18" charset="0"/>
                <a:cs typeface="Times New Roman" pitchFamily="18" charset="0"/>
              </a:rPr>
              <a:t>for the Department of Energy</a:t>
            </a:r>
          </a:p>
        </p:txBody>
      </p:sp>
      <p:sp>
        <p:nvSpPr>
          <p:cNvPr id="5" name="Freeform 5"/>
          <p:cNvSpPr>
            <a:spLocks/>
          </p:cNvSpPr>
          <p:nvPr/>
        </p:nvSpPr>
        <p:spPr bwMode="auto">
          <a:xfrm>
            <a:off x="7075488" y="3624263"/>
            <a:ext cx="2071687" cy="3251200"/>
          </a:xfrm>
          <a:custGeom>
            <a:avLst/>
            <a:gdLst>
              <a:gd name="T0" fmla="*/ 0 w 1488"/>
              <a:gd name="T1" fmla="*/ 2147483647 h 2336"/>
              <a:gd name="T2" fmla="*/ 2147483647 w 1488"/>
              <a:gd name="T3" fmla="*/ 2147483647 h 2336"/>
              <a:gd name="T4" fmla="*/ 2147483647 w 1488"/>
              <a:gd name="T5" fmla="*/ 0 h 2336"/>
              <a:gd name="T6" fmla="*/ 0 w 1488"/>
              <a:gd name="T7" fmla="*/ 2147483647 h 2336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488" h="2336">
                <a:moveTo>
                  <a:pt x="0" y="2336"/>
                </a:moveTo>
                <a:lnTo>
                  <a:pt x="1486" y="2336"/>
                </a:lnTo>
                <a:lnTo>
                  <a:pt x="1488" y="0"/>
                </a:lnTo>
                <a:cubicBezTo>
                  <a:pt x="1485" y="1230"/>
                  <a:pt x="879" y="2128"/>
                  <a:pt x="0" y="2336"/>
                </a:cubicBezTo>
                <a:close/>
              </a:path>
            </a:pathLst>
          </a:custGeom>
          <a:gradFill rotWithShape="1">
            <a:gsLst>
              <a:gs pos="0">
                <a:schemeClr val="bg1">
                  <a:alpha val="0"/>
                </a:schemeClr>
              </a:gs>
              <a:gs pos="100000">
                <a:schemeClr val="tx2">
                  <a:alpha val="84000"/>
                </a:schemeClr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6" name="Picture 6" descr="ORNL_leaf whit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7513" y="6264275"/>
            <a:ext cx="1074737" cy="557213"/>
          </a:xfrm>
          <a:prstGeom prst="rect">
            <a:avLst/>
          </a:prstGeom>
          <a:noFill/>
          <a:ln>
            <a:noFill/>
          </a:ln>
          <a:effectLst>
            <a:outerShdw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7" descr="ORNL cover graphi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47763"/>
            <a:ext cx="4591050" cy="456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 descr="ORNL_20"/>
          <p:cNvPicPr>
            <a:picLocks noChangeAspect="1" noChangeArrowheads="1"/>
          </p:cNvPicPr>
          <p:nvPr userDrawn="1"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1244600"/>
            <a:ext cx="1841500" cy="93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66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5257800" y="2247900"/>
            <a:ext cx="3733800" cy="1485900"/>
          </a:xfrm>
        </p:spPr>
        <p:txBody>
          <a:bodyPr/>
          <a:lstStyle>
            <a:lvl1pPr marL="0" indent="0" algn="r">
              <a:buFont typeface="Symbol" pitchFamily="18" charset="2"/>
              <a:buNone/>
              <a:defRPr sz="2400"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ctrTitle"/>
          </p:nvPr>
        </p:nvSpPr>
        <p:spPr>
          <a:xfrm>
            <a:off x="800100" y="157163"/>
            <a:ext cx="8229600" cy="461962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227093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2910" y="108000"/>
            <a:ext cx="8636290" cy="48474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9572" y="1363056"/>
            <a:ext cx="4198258" cy="4525963"/>
          </a:xfrm>
        </p:spPr>
        <p:txBody>
          <a:bodyPr/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97398" y="1363056"/>
            <a:ext cx="4198258" cy="4525963"/>
          </a:xfrm>
        </p:spPr>
        <p:txBody>
          <a:bodyPr/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484664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 noChangeArrowheads="1"/>
          </p:cNvSpPr>
          <p:nvPr userDrawn="1"/>
        </p:nvSpPr>
        <p:spPr bwMode="auto">
          <a:xfrm>
            <a:off x="3346450" y="6546850"/>
            <a:ext cx="24511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fld id="{1B5E0586-8732-4192-A034-0249CF0270BB}" type="slidenum">
              <a:rPr lang="en-US" altLang="en-US" sz="1400">
                <a:solidFill>
                  <a:srgbClr val="01673E"/>
                </a:solidFill>
              </a:rPr>
              <a:pPr algn="ctr"/>
              <a:t>‹#›</a:t>
            </a:fld>
            <a:endParaRPr lang="en-US" altLang="en-US" sz="1400">
              <a:solidFill>
                <a:srgbClr val="01673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650" y="1354138"/>
            <a:ext cx="8413750" cy="474186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397345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650" y="1066800"/>
            <a:ext cx="4038600" cy="5334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11650" y="1066800"/>
            <a:ext cx="4038600" cy="5334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5604372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8105111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9764999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4671521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7871976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1219199"/>
            <a:ext cx="5486400" cy="35083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4215126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0810071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02425" y="153988"/>
            <a:ext cx="2193925" cy="57340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0650" y="153988"/>
            <a:ext cx="6429375" cy="57340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5279795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127000" y="6496050"/>
            <a:ext cx="327818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hangingPunct="0">
              <a:lnSpc>
                <a:spcPct val="90000"/>
              </a:lnSpc>
              <a:defRPr/>
            </a:pPr>
            <a:r>
              <a:rPr lang="en-US" altLang="en-US" sz="900" b="1">
                <a:solidFill>
                  <a:srgbClr val="01673E"/>
                </a:solidFill>
                <a:latin typeface="Times New Roman" pitchFamily="18" charset="0"/>
                <a:cs typeface="Times New Roman" pitchFamily="18" charset="0"/>
              </a:rPr>
              <a:t>Managed by UT-Battelle</a:t>
            </a:r>
            <a:br>
              <a:rPr lang="en-US" altLang="en-US" sz="900" b="1">
                <a:solidFill>
                  <a:srgbClr val="01673E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altLang="en-US" sz="900" b="1">
                <a:solidFill>
                  <a:srgbClr val="01673E"/>
                </a:solidFill>
                <a:latin typeface="Times New Roman" pitchFamily="18" charset="0"/>
                <a:cs typeface="Times New Roman" pitchFamily="18" charset="0"/>
              </a:rPr>
              <a:t>for the Department of Energy</a:t>
            </a:r>
          </a:p>
        </p:txBody>
      </p:sp>
      <p:sp>
        <p:nvSpPr>
          <p:cNvPr id="5" name="Freeform 5"/>
          <p:cNvSpPr>
            <a:spLocks/>
          </p:cNvSpPr>
          <p:nvPr/>
        </p:nvSpPr>
        <p:spPr bwMode="auto">
          <a:xfrm>
            <a:off x="7075488" y="3624263"/>
            <a:ext cx="2071687" cy="3251200"/>
          </a:xfrm>
          <a:custGeom>
            <a:avLst/>
            <a:gdLst>
              <a:gd name="T0" fmla="*/ 0 w 1488"/>
              <a:gd name="T1" fmla="*/ 2147483647 h 2336"/>
              <a:gd name="T2" fmla="*/ 2147483647 w 1488"/>
              <a:gd name="T3" fmla="*/ 2147483647 h 2336"/>
              <a:gd name="T4" fmla="*/ 2147483647 w 1488"/>
              <a:gd name="T5" fmla="*/ 0 h 2336"/>
              <a:gd name="T6" fmla="*/ 0 w 1488"/>
              <a:gd name="T7" fmla="*/ 2147483647 h 2336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488" h="2336">
                <a:moveTo>
                  <a:pt x="0" y="2336"/>
                </a:moveTo>
                <a:lnTo>
                  <a:pt x="1486" y="2336"/>
                </a:lnTo>
                <a:lnTo>
                  <a:pt x="1488" y="0"/>
                </a:lnTo>
                <a:cubicBezTo>
                  <a:pt x="1485" y="1230"/>
                  <a:pt x="879" y="2128"/>
                  <a:pt x="0" y="2336"/>
                </a:cubicBezTo>
                <a:close/>
              </a:path>
            </a:pathLst>
          </a:custGeom>
          <a:gradFill rotWithShape="1">
            <a:gsLst>
              <a:gs pos="0">
                <a:schemeClr val="bg1">
                  <a:alpha val="0"/>
                </a:schemeClr>
              </a:gs>
              <a:gs pos="100000">
                <a:schemeClr val="tx2">
                  <a:alpha val="84000"/>
                </a:schemeClr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6" name="Picture 6" descr="ORNL_leaf whit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7513" y="6264275"/>
            <a:ext cx="1074737" cy="557213"/>
          </a:xfrm>
          <a:prstGeom prst="rect">
            <a:avLst/>
          </a:prstGeom>
          <a:noFill/>
          <a:ln>
            <a:noFill/>
          </a:ln>
          <a:effectLst>
            <a:outerShdw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7" descr="ORNL cover graphi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47763"/>
            <a:ext cx="4591050" cy="456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 descr="ORNL_20"/>
          <p:cNvPicPr>
            <a:picLocks noChangeAspect="1" noChangeArrowheads="1"/>
          </p:cNvPicPr>
          <p:nvPr userDrawn="1"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1244600"/>
            <a:ext cx="1841500" cy="93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66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5257800" y="2247900"/>
            <a:ext cx="3733800" cy="1485900"/>
          </a:xfrm>
        </p:spPr>
        <p:txBody>
          <a:bodyPr/>
          <a:lstStyle>
            <a:lvl1pPr marL="0" indent="0" algn="r">
              <a:buFont typeface="Symbol" pitchFamily="18" charset="2"/>
              <a:buNone/>
              <a:defRPr sz="2400"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ctrTitle"/>
          </p:nvPr>
        </p:nvSpPr>
        <p:spPr>
          <a:xfrm>
            <a:off x="800100" y="157163"/>
            <a:ext cx="8229600" cy="461962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134984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0655" y="98738"/>
            <a:ext cx="8712200" cy="6159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5948" y="1462314"/>
            <a:ext cx="4192528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5948" y="2102076"/>
            <a:ext cx="419252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 marL="1482725" indent="-222250">
              <a:buFont typeface="Arial" panose="020B0604020202020204" pitchFamily="34" charset="0"/>
              <a:buChar char="•"/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476828"/>
            <a:ext cx="4194175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16590"/>
            <a:ext cx="41941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 marL="1482725" indent="-222250"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8458432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 noChangeArrowheads="1"/>
          </p:cNvSpPr>
          <p:nvPr userDrawn="1"/>
        </p:nvSpPr>
        <p:spPr bwMode="auto">
          <a:xfrm>
            <a:off x="3346450" y="6546850"/>
            <a:ext cx="24511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fld id="{54F0FD71-955C-4066-B37E-9174C7428376}" type="slidenum">
              <a:rPr lang="en-US" altLang="en-US" sz="1400">
                <a:solidFill>
                  <a:srgbClr val="01673E"/>
                </a:solidFill>
              </a:rPr>
              <a:pPr algn="ctr"/>
              <a:t>‹#›</a:t>
            </a:fld>
            <a:endParaRPr lang="en-US" altLang="en-US" sz="1400">
              <a:solidFill>
                <a:srgbClr val="01673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650" y="1354138"/>
            <a:ext cx="8413750" cy="474186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418943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650" y="1066800"/>
            <a:ext cx="4038600" cy="5334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11650" y="1066800"/>
            <a:ext cx="4038600" cy="5334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728617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8463913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7339882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2571149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92050390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1219199"/>
            <a:ext cx="5486400" cy="35083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13846512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24577518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02425" y="153988"/>
            <a:ext cx="2193925" cy="57340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0650" y="153988"/>
            <a:ext cx="6429375" cy="57340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08842537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auto">
          <a:xfrm>
            <a:off x="6084888" y="0"/>
            <a:ext cx="3071812" cy="6858000"/>
          </a:xfrm>
          <a:prstGeom prst="rect">
            <a:avLst/>
          </a:prstGeom>
          <a:gradFill flip="none" rotWithShape="1">
            <a:gsLst>
              <a:gs pos="0">
                <a:schemeClr val="tx2">
                  <a:shade val="30000"/>
                  <a:satMod val="115000"/>
                </a:schemeClr>
              </a:gs>
              <a:gs pos="50000">
                <a:schemeClr val="tx2">
                  <a:shade val="67500"/>
                  <a:satMod val="115000"/>
                </a:schemeClr>
              </a:gs>
              <a:gs pos="100000">
                <a:schemeClr val="tx2">
                  <a:shade val="100000"/>
                  <a:satMod val="115000"/>
                </a:schemeClr>
              </a:gs>
            </a:gsLst>
            <a:lin ang="81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27000" dist="38100" dir="10800000" algn="r" rotWithShape="0">
              <a:prstClr val="black">
                <a:alpha val="20000"/>
              </a:prstClr>
            </a:outerShdw>
          </a:effectLst>
        </p:spPr>
        <p:txBody>
          <a:bodyPr/>
          <a:lstStyle/>
          <a:p>
            <a:pPr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black"/>
              </a:solidFill>
            </a:endParaRPr>
          </a:p>
        </p:txBody>
      </p:sp>
      <p:pic>
        <p:nvPicPr>
          <p:cNvPr id="5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775" y="0"/>
            <a:ext cx="8839200" cy="662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3238" y="660400"/>
            <a:ext cx="4625975" cy="466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12"/>
          <p:cNvSpPr txBox="1">
            <a:spLocks noChangeArrowheads="1"/>
          </p:cNvSpPr>
          <p:nvPr userDrawn="1"/>
        </p:nvSpPr>
        <p:spPr bwMode="auto">
          <a:xfrm>
            <a:off x="201613" y="6294438"/>
            <a:ext cx="211613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/>
            </a:pPr>
            <a:r>
              <a:rPr lang="en-US" altLang="en-US" sz="1000">
                <a:solidFill>
                  <a:srgbClr val="18783D"/>
                </a:solidFill>
                <a:cs typeface="Arial" charset="0"/>
              </a:rPr>
              <a:t>ORNL is managed by UT-Battelle </a:t>
            </a:r>
            <a:br>
              <a:rPr lang="en-US" altLang="en-US" sz="1000">
                <a:solidFill>
                  <a:srgbClr val="18783D"/>
                </a:solidFill>
                <a:cs typeface="Arial" charset="0"/>
              </a:rPr>
            </a:br>
            <a:r>
              <a:rPr lang="en-US" altLang="en-US" sz="1000">
                <a:solidFill>
                  <a:srgbClr val="18783D"/>
                </a:solidFill>
                <a:cs typeface="Arial" charset="0"/>
              </a:rPr>
              <a:t>for the US Department of Energy</a:t>
            </a:r>
          </a:p>
        </p:txBody>
      </p:sp>
      <p:pic>
        <p:nvPicPr>
          <p:cNvPr id="8" name="Picture 14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8713" y="6338888"/>
            <a:ext cx="1330325" cy="315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2278" y="179737"/>
            <a:ext cx="4160172" cy="877163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2278" y="1761403"/>
            <a:ext cx="3255297" cy="757130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28531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 bwMode="auto">
          <a:xfrm>
            <a:off x="6084888" y="0"/>
            <a:ext cx="3071812" cy="6858000"/>
          </a:xfrm>
          <a:prstGeom prst="rect">
            <a:avLst/>
          </a:prstGeom>
          <a:solidFill>
            <a:schemeClr val="bg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27000" dist="38100" dir="10800000" algn="r" rotWithShape="0">
              <a:prstClr val="black">
                <a:alpha val="20000"/>
              </a:prstClr>
            </a:outerShdw>
          </a:effectLst>
        </p:spPr>
        <p:txBody>
          <a:bodyPr/>
          <a:lstStyle/>
          <a:p>
            <a:pPr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4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51" r="1904"/>
          <a:stretch>
            <a:fillRect/>
          </a:stretch>
        </p:blipFill>
        <p:spPr bwMode="auto">
          <a:xfrm>
            <a:off x="6084888" y="0"/>
            <a:ext cx="3071812" cy="662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Straight Arrow Connector 4"/>
          <p:cNvCxnSpPr/>
          <p:nvPr/>
        </p:nvCxnSpPr>
        <p:spPr>
          <a:xfrm>
            <a:off x="6084888" y="0"/>
            <a:ext cx="0" cy="6858000"/>
          </a:xfrm>
          <a:prstGeom prst="straightConnector1">
            <a:avLst/>
          </a:prstGeom>
          <a:ln w="3810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8713" y="6338888"/>
            <a:ext cx="1330325" cy="315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2910" y="177800"/>
            <a:ext cx="3911890" cy="1117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16941141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2910" y="177800"/>
            <a:ext cx="8636290" cy="48474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6560" y="1367185"/>
            <a:ext cx="8642640" cy="4471932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2725" indent="-222250">
              <a:buFont typeface="Arial" panose="020B0604020202020204" pitchFamily="34" charset="0"/>
              <a:buChar char="•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9620606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2910" y="177800"/>
            <a:ext cx="8636290" cy="48474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9572" y="1363056"/>
            <a:ext cx="4198258" cy="4525963"/>
          </a:xfrm>
        </p:spPr>
        <p:txBody>
          <a:bodyPr/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97398" y="1363056"/>
            <a:ext cx="4198258" cy="4525963"/>
          </a:xfrm>
        </p:spPr>
        <p:txBody>
          <a:bodyPr/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7487916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5948" y="1462314"/>
            <a:ext cx="4192528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5948" y="2102076"/>
            <a:ext cx="419252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 marL="1482725" indent="-222250">
              <a:buFont typeface="Arial" panose="020B0604020202020204" pitchFamily="34" charset="0"/>
              <a:buChar char="•"/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476828"/>
            <a:ext cx="4194175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16590"/>
            <a:ext cx="41941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 marL="1482725" indent="-222250"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7635298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6084888" y="0"/>
            <a:ext cx="3071812" cy="6858000"/>
          </a:xfrm>
          <a:prstGeom prst="rect">
            <a:avLst/>
          </a:prstGeom>
          <a:solidFill>
            <a:schemeClr val="bg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27000" dist="38100" dir="10800000" algn="r" rotWithShape="0">
              <a:prstClr val="black">
                <a:alpha val="20000"/>
              </a:prstClr>
            </a:outerShdw>
          </a:effectLst>
        </p:spPr>
        <p:txBody>
          <a:bodyPr/>
          <a:lstStyle/>
          <a:p>
            <a:pPr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black"/>
              </a:solidFill>
            </a:endParaRPr>
          </a:p>
        </p:txBody>
      </p:sp>
      <p:pic>
        <p:nvPicPr>
          <p:cNvPr id="4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51" r="1904"/>
          <a:stretch>
            <a:fillRect/>
          </a:stretch>
        </p:blipFill>
        <p:spPr bwMode="auto">
          <a:xfrm>
            <a:off x="6084888" y="0"/>
            <a:ext cx="3071812" cy="662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Straight Arrow Connector 4"/>
          <p:cNvCxnSpPr/>
          <p:nvPr userDrawn="1"/>
        </p:nvCxnSpPr>
        <p:spPr>
          <a:xfrm>
            <a:off x="6084888" y="0"/>
            <a:ext cx="0" cy="6858000"/>
          </a:xfrm>
          <a:prstGeom prst="straightConnector1">
            <a:avLst/>
          </a:prstGeom>
          <a:ln w="3810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8713" y="6338888"/>
            <a:ext cx="1330325" cy="315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2910" y="177800"/>
            <a:ext cx="3911890" cy="1117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22534274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89095956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6212944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g 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177800"/>
            <a:ext cx="8229600" cy="484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 algn="ctr"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Date Placeholder 7"/>
          <p:cNvSpPr>
            <a:spLocks noGrp="1"/>
          </p:cNvSpPr>
          <p:nvPr>
            <p:ph type="dt" sz="half" idx="10"/>
          </p:nvPr>
        </p:nvSpPr>
        <p:spPr>
          <a:xfrm>
            <a:off x="3505200" y="6602413"/>
            <a:ext cx="2133600" cy="179387"/>
          </a:xfrm>
          <a:prstGeom prst="rect">
            <a:avLst/>
          </a:prstGeom>
        </p:spPr>
        <p:txBody>
          <a:bodyPr/>
          <a:lstStyle>
            <a:lvl1pPr algn="ctr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>
                <a:solidFill>
                  <a:prstClr val="black">
                    <a:tint val="75000"/>
                  </a:prstClr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pPr>
              <a:defRPr/>
            </a:pPr>
            <a:fld id="{1E98151F-1DE3-476A-8028-5E7ADDCA83F3}" type="datetime1">
              <a:rPr lang="en-US"/>
              <a:pPr>
                <a:defRPr/>
              </a:pPr>
              <a:t>7/31/18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35801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141272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rg 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177800"/>
            <a:ext cx="8229600" cy="484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 algn="ctr"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Date Placeholder 7"/>
          <p:cNvSpPr>
            <a:spLocks noGrp="1"/>
          </p:cNvSpPr>
          <p:nvPr>
            <p:ph type="dt" sz="half" idx="10"/>
          </p:nvPr>
        </p:nvSpPr>
        <p:spPr>
          <a:xfrm>
            <a:off x="3505200" y="6602413"/>
            <a:ext cx="2133600" cy="179387"/>
          </a:xfrm>
          <a:prstGeom prst="rect">
            <a:avLst/>
          </a:prstGeom>
        </p:spPr>
        <p:txBody>
          <a:bodyPr/>
          <a:lstStyle>
            <a:lvl1pPr algn="ctr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tint val="75000"/>
                  </a:schemeClr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pPr>
              <a:defRPr/>
            </a:pPr>
            <a:fld id="{33221E42-90D7-45B1-9641-81D5C05576D9}" type="datetimeFigureOut">
              <a:rPr lang="en-US"/>
              <a:pPr>
                <a:defRPr/>
              </a:pPr>
              <a:t>7/31/18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8678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35100"/>
            <a:ext cx="3008313" cy="67818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435100"/>
            <a:ext cx="5111750" cy="379729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47040" y="2113280"/>
            <a:ext cx="3008313" cy="39624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0"/>
          </p:nvPr>
        </p:nvSpPr>
        <p:spPr>
          <a:xfrm>
            <a:off x="985838" y="6261100"/>
            <a:ext cx="4491037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1"/>
          </p:nvPr>
        </p:nvSpPr>
        <p:spPr>
          <a:xfrm>
            <a:off x="447675" y="6261100"/>
            <a:ext cx="4064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BE30E3FB-D440-4D21-9D7A-E417F7D96F7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234062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13" Type="http://schemas.openxmlformats.org/officeDocument/2006/relationships/image" Target="../media/image10.png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4.xml"/><Relationship Id="rId10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3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6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29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5.xml"/><Relationship Id="rId7" Type="http://schemas.openxmlformats.org/officeDocument/2006/relationships/theme" Target="../theme/theme5.xml"/><Relationship Id="rId2" Type="http://schemas.openxmlformats.org/officeDocument/2006/relationships/slideLayout" Target="../slideLayouts/slideLayout34.xml"/><Relationship Id="rId1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6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6.xml"/><Relationship Id="rId3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5.xml"/><Relationship Id="rId12" Type="http://schemas.openxmlformats.org/officeDocument/2006/relationships/image" Target="../media/image17.png"/><Relationship Id="rId2" Type="http://schemas.openxmlformats.org/officeDocument/2006/relationships/slideLayout" Target="../slideLayouts/slideLayout40.xml"/><Relationship Id="rId1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4.xml"/><Relationship Id="rId11" Type="http://schemas.openxmlformats.org/officeDocument/2006/relationships/theme" Target="../theme/theme6.xml"/><Relationship Id="rId5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8.xml"/><Relationship Id="rId4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7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12" Type="http://schemas.openxmlformats.org/officeDocument/2006/relationships/image" Target="../media/image17.png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theme" Target="../theme/theme7.xml"/><Relationship Id="rId5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6.xml"/><Relationship Id="rId3" Type="http://schemas.openxmlformats.org/officeDocument/2006/relationships/slideLayout" Target="../slideLayouts/slideLayout61.xml"/><Relationship Id="rId7" Type="http://schemas.openxmlformats.org/officeDocument/2006/relationships/slideLayout" Target="../slideLayouts/slideLayout65.xml"/><Relationship Id="rId2" Type="http://schemas.openxmlformats.org/officeDocument/2006/relationships/slideLayout" Target="../slideLayouts/slideLayout60.xml"/><Relationship Id="rId1" Type="http://schemas.openxmlformats.org/officeDocument/2006/relationships/slideLayout" Target="../slideLayouts/slideLayout59.xml"/><Relationship Id="rId6" Type="http://schemas.openxmlformats.org/officeDocument/2006/relationships/slideLayout" Target="../slideLayouts/slideLayout64.xml"/><Relationship Id="rId11" Type="http://schemas.openxmlformats.org/officeDocument/2006/relationships/image" Target="../media/image10.png"/><Relationship Id="rId5" Type="http://schemas.openxmlformats.org/officeDocument/2006/relationships/slideLayout" Target="../slideLayouts/slideLayout63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62.xml"/><Relationship Id="rId9" Type="http://schemas.openxmlformats.org/officeDocument/2006/relationships/theme" Target="../theme/theme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8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400" y="25577"/>
            <a:ext cx="91694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 userDrawn="1"/>
        </p:nvSpPr>
        <p:spPr>
          <a:xfrm>
            <a:off x="0" y="1"/>
            <a:ext cx="9144000" cy="684054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contourClr>
              <a:schemeClr val="lt1"/>
            </a:contourClr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45720" rIns="45720" anchor="ctr"/>
          <a:lstStyle/>
          <a:p>
            <a:pPr algn="ctr">
              <a:lnSpc>
                <a:spcPct val="90000"/>
              </a:lnSpc>
              <a:defRPr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31" name="Title Placeholder 1"/>
          <p:cNvSpPr>
            <a:spLocks noGrp="1"/>
          </p:cNvSpPr>
          <p:nvPr>
            <p:ph type="title"/>
          </p:nvPr>
        </p:nvSpPr>
        <p:spPr bwMode="auto">
          <a:xfrm>
            <a:off x="193675" y="42898"/>
            <a:ext cx="8712200" cy="61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32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88913" y="1219200"/>
            <a:ext cx="8642350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Rectangle 256"/>
          <p:cNvSpPr txBox="1">
            <a:spLocks noChangeArrowheads="1"/>
          </p:cNvSpPr>
          <p:nvPr userDrawn="1"/>
        </p:nvSpPr>
        <p:spPr bwMode="auto">
          <a:xfrm>
            <a:off x="5635200" y="6518233"/>
            <a:ext cx="2895600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defRPr/>
            </a:pPr>
            <a:endParaRPr lang="en-US" altLang="en-US" sz="1000" dirty="0">
              <a:solidFill>
                <a:srgbClr val="BFBFBF"/>
              </a:solidFill>
              <a:cs typeface="Arial" charset="0"/>
            </a:endParaRPr>
          </a:p>
        </p:txBody>
      </p:sp>
      <p:sp>
        <p:nvSpPr>
          <p:cNvPr id="3" name="Rectangle 6"/>
          <p:cNvSpPr>
            <a:spLocks noChangeArrowheads="1"/>
          </p:cNvSpPr>
          <p:nvPr/>
        </p:nvSpPr>
        <p:spPr bwMode="auto">
          <a:xfrm flipH="1">
            <a:off x="8527257" y="6400483"/>
            <a:ext cx="211138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173038" eaLnBrk="0" hangingPunct="0">
              <a:tabLst>
                <a:tab pos="2301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173038" eaLnBrk="0" hangingPunct="0">
              <a:tabLst>
                <a:tab pos="2301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173038" eaLnBrk="0" hangingPunct="0">
              <a:tabLst>
                <a:tab pos="2301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173038" eaLnBrk="0" hangingPunct="0">
              <a:tabLst>
                <a:tab pos="2301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173038" eaLnBrk="0" hangingPunct="0">
              <a:tabLst>
                <a:tab pos="2301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173038" eaLnBrk="0" fontAlgn="base" hangingPunct="0">
              <a:spcBef>
                <a:spcPct val="0"/>
              </a:spcBef>
              <a:spcAft>
                <a:spcPct val="0"/>
              </a:spcAft>
              <a:tabLst>
                <a:tab pos="2301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173038" eaLnBrk="0" fontAlgn="base" hangingPunct="0">
              <a:spcBef>
                <a:spcPct val="0"/>
              </a:spcBef>
              <a:spcAft>
                <a:spcPct val="0"/>
              </a:spcAft>
              <a:tabLst>
                <a:tab pos="2301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173038" eaLnBrk="0" fontAlgn="base" hangingPunct="0">
              <a:spcBef>
                <a:spcPct val="0"/>
              </a:spcBef>
              <a:spcAft>
                <a:spcPct val="0"/>
              </a:spcAft>
              <a:tabLst>
                <a:tab pos="2301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173038" eaLnBrk="0" fontAlgn="base" hangingPunct="0">
              <a:spcBef>
                <a:spcPct val="0"/>
              </a:spcBef>
              <a:spcAft>
                <a:spcPct val="0"/>
              </a:spcAft>
              <a:tabLst>
                <a:tab pos="2301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lnSpc>
                <a:spcPct val="90000"/>
              </a:lnSpc>
            </a:pPr>
            <a:fld id="{0901B3F2-BDC1-4A24-B606-1EC4C4753C2F}" type="slidenum">
              <a:rPr lang="en-US" altLang="en-US" sz="1000"/>
              <a:pPr algn="r" eaLnBrk="1" hangingPunct="1">
                <a:lnSpc>
                  <a:spcPct val="90000"/>
                </a:lnSpc>
              </a:pPr>
              <a:t>‹#›</a:t>
            </a:fld>
            <a:endParaRPr lang="en-US" altLang="en-US" sz="1000" dirty="0"/>
          </a:p>
        </p:txBody>
      </p:sp>
      <p:sp>
        <p:nvSpPr>
          <p:cNvPr id="10" name="Rectangle 256"/>
          <p:cNvSpPr txBox="1">
            <a:spLocks noChangeArrowheads="1"/>
          </p:cNvSpPr>
          <p:nvPr userDrawn="1"/>
        </p:nvSpPr>
        <p:spPr bwMode="auto">
          <a:xfrm>
            <a:off x="174020" y="6553780"/>
            <a:ext cx="2324875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/>
            </a:pPr>
            <a:r>
              <a:rPr lang="en-US" altLang="en-US" sz="1000" dirty="0">
                <a:solidFill>
                  <a:schemeClr val="bg1">
                    <a:lumMod val="65000"/>
                  </a:schemeClr>
                </a:solidFill>
                <a:cs typeface="Arial" charset="0"/>
              </a:rPr>
              <a:t>Suhas Somnath,</a:t>
            </a:r>
            <a:r>
              <a:rPr lang="en-US" altLang="en-US" sz="1000" baseline="0" dirty="0">
                <a:solidFill>
                  <a:schemeClr val="bg1">
                    <a:lumMod val="65000"/>
                  </a:schemeClr>
                </a:solidFill>
                <a:cs typeface="Arial" charset="0"/>
              </a:rPr>
              <a:t> </a:t>
            </a:r>
            <a:r>
              <a:rPr lang="en-US" altLang="en-US" sz="1000" baseline="0" dirty="0" err="1">
                <a:solidFill>
                  <a:schemeClr val="bg1">
                    <a:lumMod val="65000"/>
                  </a:schemeClr>
                </a:solidFill>
                <a:cs typeface="Arial" charset="0"/>
              </a:rPr>
              <a:t>somnaths@ornl.gov</a:t>
            </a:r>
            <a:endParaRPr lang="en-US" altLang="en-US" sz="1000" dirty="0">
              <a:solidFill>
                <a:schemeClr val="bg1">
                  <a:lumMod val="65000"/>
                </a:schemeClr>
              </a:solidFill>
              <a:cs typeface="Arial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C6E80DC-FBBF-5048-9249-5506C26EB3BE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79041" y="6386496"/>
            <a:ext cx="1329900" cy="316766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316" r:id="rId1"/>
    <p:sldLayoutId id="2147484290" r:id="rId2"/>
    <p:sldLayoutId id="2147484287" r:id="rId3"/>
    <p:sldLayoutId id="2147484288" r:id="rId4"/>
    <p:sldLayoutId id="2147484289" r:id="rId5"/>
    <p:sldLayoutId id="2147484317" r:id="rId6"/>
    <p:sldLayoutId id="2147484318" r:id="rId7"/>
    <p:sldLayoutId id="2147484319" r:id="rId8"/>
    <p:sldLayoutId id="2147484320" r:id="rId9"/>
  </p:sldLayoutIdLst>
  <p:txStyles>
    <p:titleStyle>
      <a:lvl1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4000" b="1" kern="1200">
          <a:solidFill>
            <a:schemeClr val="bg1"/>
          </a:solidFill>
          <a:latin typeface="Calibri" panose="020F0502020204030204" pitchFamily="34" charset="0"/>
          <a:ea typeface="+mj-ea"/>
          <a:cs typeface="+mj-cs"/>
        </a:defRPr>
      </a:lvl1pPr>
      <a:lvl2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4000" b="1">
          <a:solidFill>
            <a:schemeClr val="bg1"/>
          </a:solidFill>
          <a:latin typeface="Calibri" pitchFamily="34" charset="0"/>
        </a:defRPr>
      </a:lvl2pPr>
      <a:lvl3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4000" b="1">
          <a:solidFill>
            <a:schemeClr val="bg1"/>
          </a:solidFill>
          <a:latin typeface="Calibri" pitchFamily="34" charset="0"/>
        </a:defRPr>
      </a:lvl3pPr>
      <a:lvl4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4000" b="1">
          <a:solidFill>
            <a:schemeClr val="bg1"/>
          </a:solidFill>
          <a:latin typeface="Calibri" pitchFamily="34" charset="0"/>
        </a:defRPr>
      </a:lvl4pPr>
      <a:lvl5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4000" b="1">
          <a:solidFill>
            <a:schemeClr val="bg1"/>
          </a:solidFill>
          <a:latin typeface="Calibri" pitchFamily="34" charset="0"/>
        </a:defRPr>
      </a:lvl5pPr>
      <a:lvl6pPr marL="4572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6pPr>
      <a:lvl7pPr marL="9144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7pPr>
      <a:lvl8pPr marL="13716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8pPr>
      <a:lvl9pPr marL="18288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9pPr>
    </p:titleStyle>
    <p:bodyStyle>
      <a:lvl1pPr marL="230188" indent="-230188" algn="l" rtl="0" eaLnBrk="0" fontAlgn="base" hangingPunct="0">
        <a:lnSpc>
          <a:spcPct val="90000"/>
        </a:lnSpc>
        <a:spcBef>
          <a:spcPts val="1400"/>
        </a:spcBef>
        <a:spcAft>
          <a:spcPct val="0"/>
        </a:spcAft>
        <a:buClr>
          <a:schemeClr val="tx2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1pPr>
      <a:lvl2pPr marL="625475" indent="-279400" algn="l" rtl="0" eaLnBrk="0" fontAlgn="base" hangingPunct="0">
        <a:lnSpc>
          <a:spcPct val="90000"/>
        </a:lnSpc>
        <a:spcBef>
          <a:spcPts val="800"/>
        </a:spcBef>
        <a:spcAft>
          <a:spcPct val="0"/>
        </a:spcAft>
        <a:buClr>
          <a:schemeClr val="tx2"/>
        </a:buClr>
        <a:buFont typeface="Arial" panose="020B0604020202020204" pitchFamily="34" charset="0"/>
        <a:buChar char="–"/>
        <a:defRPr sz="24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2pPr>
      <a:lvl3pPr marL="914400" indent="-230188" algn="l" rtl="0" eaLnBrk="0" fontAlgn="base" hangingPunct="0">
        <a:lnSpc>
          <a:spcPct val="90000"/>
        </a:lnSpc>
        <a:spcBef>
          <a:spcPts val="800"/>
        </a:spcBef>
        <a:spcAft>
          <a:spcPct val="0"/>
        </a:spcAft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3pPr>
      <a:lvl4pPr marL="1144588" indent="-173038" algn="l" rtl="0" eaLnBrk="0" fontAlgn="base" hangingPunct="0">
        <a:lnSpc>
          <a:spcPct val="90000"/>
        </a:lnSpc>
        <a:spcBef>
          <a:spcPts val="800"/>
        </a:spcBef>
        <a:spcAft>
          <a:spcPct val="0"/>
        </a:spcAft>
        <a:buClr>
          <a:schemeClr val="tx2"/>
        </a:buClr>
        <a:buFont typeface="Arial" panose="020B0604020202020204" pitchFamily="34" charset="0"/>
        <a:buChar char="–"/>
        <a:defRPr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4pPr>
      <a:lvl5pPr marL="1482725" indent="-222250" algn="l" rtl="0" eaLnBrk="0" fontAlgn="base" hangingPunct="0">
        <a:lnSpc>
          <a:spcPct val="90000"/>
        </a:lnSpc>
        <a:spcBef>
          <a:spcPts val="600"/>
        </a:spcBef>
        <a:spcAft>
          <a:spcPct val="0"/>
        </a:spcAft>
        <a:buClr>
          <a:schemeClr val="tx2"/>
        </a:buClr>
        <a:buFont typeface="Arial" panose="020B0604020202020204" pitchFamily="34" charset="0"/>
        <a:buChar char="»"/>
        <a:defRPr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8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1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8713" y="6338888"/>
            <a:ext cx="1330325" cy="315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2" name="Title Placeholder 1"/>
          <p:cNvSpPr>
            <a:spLocks noGrp="1"/>
          </p:cNvSpPr>
          <p:nvPr>
            <p:ph type="title"/>
          </p:nvPr>
        </p:nvSpPr>
        <p:spPr bwMode="auto">
          <a:xfrm>
            <a:off x="203200" y="177800"/>
            <a:ext cx="8628063" cy="484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205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88913" y="1446213"/>
            <a:ext cx="8642350" cy="427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2054" name="Rectangle 6"/>
          <p:cNvSpPr>
            <a:spLocks noChangeArrowheads="1"/>
          </p:cNvSpPr>
          <p:nvPr/>
        </p:nvSpPr>
        <p:spPr bwMode="auto">
          <a:xfrm flipH="1">
            <a:off x="22225" y="6513513"/>
            <a:ext cx="211138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173038" eaLnBrk="0" hangingPunct="0">
              <a:tabLst>
                <a:tab pos="2301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173038" eaLnBrk="0" hangingPunct="0">
              <a:tabLst>
                <a:tab pos="2301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173038" eaLnBrk="0" hangingPunct="0">
              <a:tabLst>
                <a:tab pos="2301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173038" eaLnBrk="0" hangingPunct="0">
              <a:tabLst>
                <a:tab pos="2301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173038" eaLnBrk="0" hangingPunct="0">
              <a:tabLst>
                <a:tab pos="2301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173038" eaLnBrk="0" fontAlgn="base" hangingPunct="0">
              <a:spcBef>
                <a:spcPct val="0"/>
              </a:spcBef>
              <a:spcAft>
                <a:spcPct val="0"/>
              </a:spcAft>
              <a:tabLst>
                <a:tab pos="2301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173038" eaLnBrk="0" fontAlgn="base" hangingPunct="0">
              <a:spcBef>
                <a:spcPct val="0"/>
              </a:spcBef>
              <a:spcAft>
                <a:spcPct val="0"/>
              </a:spcAft>
              <a:tabLst>
                <a:tab pos="2301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173038" eaLnBrk="0" fontAlgn="base" hangingPunct="0">
              <a:spcBef>
                <a:spcPct val="0"/>
              </a:spcBef>
              <a:spcAft>
                <a:spcPct val="0"/>
              </a:spcAft>
              <a:tabLst>
                <a:tab pos="2301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173038" eaLnBrk="0" fontAlgn="base" hangingPunct="0">
              <a:spcBef>
                <a:spcPct val="0"/>
              </a:spcBef>
              <a:spcAft>
                <a:spcPct val="0"/>
              </a:spcAft>
              <a:tabLst>
                <a:tab pos="2301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lnSpc>
                <a:spcPct val="90000"/>
              </a:lnSpc>
            </a:pPr>
            <a:fld id="{653DF417-1BAE-47E8-A77E-92828FFB58A0}" type="slidenum">
              <a:rPr lang="en-US" altLang="en-US" sz="1000">
                <a:solidFill>
                  <a:srgbClr val="BFBFBF"/>
                </a:solidFill>
              </a:rPr>
              <a:pPr algn="r" eaLnBrk="1" hangingPunct="1">
                <a:lnSpc>
                  <a:spcPct val="90000"/>
                </a:lnSpc>
              </a:pPr>
              <a:t>‹#›</a:t>
            </a:fld>
            <a:endParaRPr lang="en-US" altLang="en-US" sz="1000">
              <a:solidFill>
                <a:srgbClr val="BFBFBF"/>
              </a:solidFill>
            </a:endParaRPr>
          </a:p>
        </p:txBody>
      </p:sp>
      <p:sp>
        <p:nvSpPr>
          <p:cNvPr id="2055" name="Rectangle 256"/>
          <p:cNvSpPr txBox="1">
            <a:spLocks noChangeArrowheads="1"/>
          </p:cNvSpPr>
          <p:nvPr/>
        </p:nvSpPr>
        <p:spPr bwMode="auto">
          <a:xfrm>
            <a:off x="215900" y="6477000"/>
            <a:ext cx="2895600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/>
            </a:pPr>
            <a:r>
              <a:rPr lang="en-US" altLang="en-US" sz="1000" dirty="0">
                <a:solidFill>
                  <a:srgbClr val="BFBFBF"/>
                </a:solidFill>
                <a:cs typeface="Arial" charset="0"/>
              </a:rPr>
              <a:t>Vortex Probe Flow Dynamics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321" r:id="rId1"/>
    <p:sldLayoutId id="2147484291" r:id="rId2"/>
    <p:sldLayoutId id="2147484292" r:id="rId3"/>
    <p:sldLayoutId id="2147484293" r:id="rId4"/>
    <p:sldLayoutId id="2147484322" r:id="rId5"/>
    <p:sldLayoutId id="2147484294" r:id="rId6"/>
    <p:sldLayoutId id="2147484323" r:id="rId7"/>
    <p:sldLayoutId id="2147484324" r:id="rId8"/>
    <p:sldLayoutId id="2147484325" r:id="rId9"/>
    <p:sldLayoutId id="2147484326" r:id="rId10"/>
  </p:sldLayoutIdLst>
  <p:hf hdr="0" ftr="0" dt="0"/>
  <p:txStyles>
    <p:titleStyle>
      <a:lvl1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000" kern="1200">
          <a:solidFill>
            <a:schemeClr val="tx2"/>
          </a:solidFill>
          <a:latin typeface="Arial Black" pitchFamily="34" charset="0"/>
          <a:ea typeface="+mj-ea"/>
          <a:cs typeface="+mj-cs"/>
        </a:defRPr>
      </a:lvl1pPr>
      <a:lvl2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Arial Black" pitchFamily="34" charset="0"/>
        </a:defRPr>
      </a:lvl2pPr>
      <a:lvl3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Arial Black" pitchFamily="34" charset="0"/>
        </a:defRPr>
      </a:lvl3pPr>
      <a:lvl4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Arial Black" pitchFamily="34" charset="0"/>
        </a:defRPr>
      </a:lvl4pPr>
      <a:lvl5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Arial Black" pitchFamily="34" charset="0"/>
        </a:defRPr>
      </a:lvl5pPr>
      <a:lvl6pPr marL="4572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6pPr>
      <a:lvl7pPr marL="9144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7pPr>
      <a:lvl8pPr marL="13716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8pPr>
      <a:lvl9pPr marL="18288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9pPr>
    </p:titleStyle>
    <p:bodyStyle>
      <a:lvl1pPr marL="230188" indent="-230188" algn="l" rtl="0" eaLnBrk="0" fontAlgn="base" hangingPunct="0">
        <a:lnSpc>
          <a:spcPct val="90000"/>
        </a:lnSpc>
        <a:spcBef>
          <a:spcPts val="1400"/>
        </a:spcBef>
        <a:spcAft>
          <a:spcPct val="0"/>
        </a:spcAft>
        <a:buClr>
          <a:schemeClr val="tx2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25475" indent="-279400" algn="l" rtl="0" eaLnBrk="0" fontAlgn="base" hangingPunct="0">
        <a:lnSpc>
          <a:spcPct val="90000"/>
        </a:lnSpc>
        <a:spcBef>
          <a:spcPts val="800"/>
        </a:spcBef>
        <a:spcAft>
          <a:spcPct val="0"/>
        </a:spcAft>
        <a:buClr>
          <a:schemeClr val="tx2"/>
        </a:buClr>
        <a:buFont typeface="Arial" panose="020B0604020202020204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30188" algn="l" rtl="0" eaLnBrk="0" fontAlgn="base" hangingPunct="0">
        <a:lnSpc>
          <a:spcPct val="90000"/>
        </a:lnSpc>
        <a:spcBef>
          <a:spcPts val="800"/>
        </a:spcBef>
        <a:spcAft>
          <a:spcPct val="0"/>
        </a:spcAft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144588" indent="-173038" algn="l" rtl="0" eaLnBrk="0" fontAlgn="base" hangingPunct="0">
        <a:lnSpc>
          <a:spcPct val="90000"/>
        </a:lnSpc>
        <a:spcBef>
          <a:spcPts val="800"/>
        </a:spcBef>
        <a:spcAft>
          <a:spcPct val="0"/>
        </a:spcAft>
        <a:buClr>
          <a:schemeClr val="tx2"/>
        </a:buClr>
        <a:buFont typeface="Arial" panose="020B0604020202020204" pitchFamily="34" charset="0"/>
        <a:buChar char="–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482725" indent="-222250" algn="l" rtl="0" eaLnBrk="0" fontAlgn="base" hangingPunct="0">
        <a:lnSpc>
          <a:spcPct val="90000"/>
        </a:lnSpc>
        <a:spcBef>
          <a:spcPts val="600"/>
        </a:spcBef>
        <a:spcAft>
          <a:spcPct val="0"/>
        </a:spcAft>
        <a:buClr>
          <a:schemeClr val="tx2"/>
        </a:buClr>
        <a:buFont typeface="Arial" panose="020B0604020202020204" pitchFamily="34" charset="0"/>
        <a:buChar char="»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Placeholder 1"/>
          <p:cNvSpPr>
            <a:spLocks noGrp="1"/>
          </p:cNvSpPr>
          <p:nvPr>
            <p:ph type="title"/>
          </p:nvPr>
        </p:nvSpPr>
        <p:spPr bwMode="auto">
          <a:xfrm>
            <a:off x="111125" y="177800"/>
            <a:ext cx="8229600" cy="481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3075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11125" y="1344613"/>
            <a:ext cx="8229600" cy="200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95" r:id="rId1"/>
    <p:sldLayoutId id="2147484296" r:id="rId2"/>
    <p:sldLayoutId id="2147484297" r:id="rId3"/>
    <p:sldLayoutId id="2147484298" r:id="rId4"/>
    <p:sldLayoutId id="2147484299" r:id="rId5"/>
    <p:sldLayoutId id="2147484300" r:id="rId6"/>
    <p:sldLayoutId id="2147484301" r:id="rId7"/>
    <p:sldLayoutId id="2147484302" r:id="rId8"/>
    <p:sldLayoutId id="2147484303" r:id="rId9"/>
    <p:sldLayoutId id="2147484304" r:id="rId10"/>
    <p:sldLayoutId id="2147484305" r:id="rId11"/>
  </p:sldLayoutIdLst>
  <p:hf hdr="0" ftr="0" dt="0"/>
  <p:txStyles>
    <p:titleStyle>
      <a:lvl1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2pPr>
      <a:lvl3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3pPr>
      <a:lvl4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4pPr>
      <a:lvl5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5pPr>
      <a:lvl6pPr marL="4572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6pPr>
      <a:lvl7pPr marL="9144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7pPr>
      <a:lvl8pPr marL="13716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8pPr>
      <a:lvl9pPr marL="18288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9pPr>
    </p:titleStyle>
    <p:bodyStyle>
      <a:lvl1pPr marL="230188" indent="-230188" algn="l" rtl="0" eaLnBrk="0" fontAlgn="base" hangingPunct="0">
        <a:lnSpc>
          <a:spcPct val="90000"/>
        </a:lnSpc>
        <a:spcBef>
          <a:spcPts val="1400"/>
        </a:spcBef>
        <a:spcAft>
          <a:spcPct val="0"/>
        </a:spcAft>
        <a:buClr>
          <a:srgbClr val="006C3A"/>
        </a:buClr>
        <a:buFont typeface="Arial" panose="020B0604020202020204" pitchFamily="34" charset="0"/>
        <a:buChar char="•"/>
        <a:defRPr sz="2800" b="1">
          <a:solidFill>
            <a:schemeClr val="tx1"/>
          </a:solidFill>
          <a:latin typeface="+mn-lt"/>
          <a:ea typeface="+mn-ea"/>
          <a:cs typeface="+mn-cs"/>
        </a:defRPr>
      </a:lvl1pPr>
      <a:lvl2pPr marL="625475" indent="-279400" algn="l" rtl="0" eaLnBrk="0" fontAlgn="base" hangingPunct="0">
        <a:lnSpc>
          <a:spcPct val="90000"/>
        </a:lnSpc>
        <a:spcBef>
          <a:spcPts val="1200"/>
        </a:spcBef>
        <a:spcAft>
          <a:spcPct val="0"/>
        </a:spcAft>
        <a:buClr>
          <a:srgbClr val="006C3A"/>
        </a:buClr>
        <a:buFont typeface="Arial" panose="020B0604020202020204" pitchFamily="34" charset="0"/>
        <a:buChar char="–"/>
        <a:defRPr sz="2400" b="1">
          <a:solidFill>
            <a:schemeClr val="tx1"/>
          </a:solidFill>
          <a:latin typeface="+mn-lt"/>
        </a:defRPr>
      </a:lvl2pPr>
      <a:lvl3pPr marL="914400" indent="-230188" algn="l" rtl="0" eaLnBrk="0" fontAlgn="base" hangingPunct="0">
        <a:lnSpc>
          <a:spcPct val="90000"/>
        </a:lnSpc>
        <a:spcBef>
          <a:spcPts val="800"/>
        </a:spcBef>
        <a:spcAft>
          <a:spcPct val="0"/>
        </a:spcAft>
        <a:buClr>
          <a:srgbClr val="006C3A"/>
        </a:buClr>
        <a:buFont typeface="Arial" panose="020B0604020202020204" pitchFamily="34" charset="0"/>
        <a:buChar char="•"/>
        <a:defRPr sz="2000" b="1">
          <a:solidFill>
            <a:schemeClr val="tx1"/>
          </a:solidFill>
          <a:latin typeface="+mn-lt"/>
        </a:defRPr>
      </a:lvl3pPr>
      <a:lvl4pPr marL="1144588" indent="-173038" algn="l" rtl="0" eaLnBrk="0" fontAlgn="base" hangingPunct="0">
        <a:lnSpc>
          <a:spcPct val="90000"/>
        </a:lnSpc>
        <a:spcBef>
          <a:spcPts val="800"/>
        </a:spcBef>
        <a:spcAft>
          <a:spcPct val="0"/>
        </a:spcAft>
        <a:buClr>
          <a:srgbClr val="006C3A"/>
        </a:buClr>
        <a:buFont typeface="Arial" panose="020B0604020202020204" pitchFamily="34" charset="0"/>
        <a:buChar char="–"/>
        <a:defRPr b="1">
          <a:solidFill>
            <a:schemeClr val="tx1"/>
          </a:solidFill>
          <a:latin typeface="+mn-lt"/>
        </a:defRPr>
      </a:lvl4pPr>
      <a:lvl5pPr marL="1482725" indent="-222250" algn="l" rtl="0" eaLnBrk="0" fontAlgn="base" hangingPunct="0">
        <a:lnSpc>
          <a:spcPct val="90000"/>
        </a:lnSpc>
        <a:spcBef>
          <a:spcPts val="600"/>
        </a:spcBef>
        <a:spcAft>
          <a:spcPct val="0"/>
        </a:spcAft>
        <a:buClr>
          <a:srgbClr val="006C3A"/>
        </a:buClr>
        <a:buFont typeface="Arial" panose="020B0604020202020204" pitchFamily="34" charset="0"/>
        <a:buChar char="»"/>
        <a:defRPr b="1">
          <a:solidFill>
            <a:schemeClr val="tx1"/>
          </a:solidFill>
          <a:latin typeface="+mn-lt"/>
        </a:defRPr>
      </a:lvl5pPr>
      <a:lvl6pPr marL="1939925" indent="-222250" algn="l" rtl="0" eaLnBrk="1" fontAlgn="base" hangingPunct="1">
        <a:lnSpc>
          <a:spcPct val="90000"/>
        </a:lnSpc>
        <a:spcBef>
          <a:spcPts val="600"/>
        </a:spcBef>
        <a:spcAft>
          <a:spcPct val="0"/>
        </a:spcAft>
        <a:buClr>
          <a:srgbClr val="006C3A"/>
        </a:buClr>
        <a:buFont typeface="Arial" pitchFamily="34" charset="0"/>
        <a:buChar char="»"/>
        <a:defRPr b="1">
          <a:solidFill>
            <a:schemeClr val="tx1"/>
          </a:solidFill>
          <a:latin typeface="+mn-lt"/>
        </a:defRPr>
      </a:lvl6pPr>
      <a:lvl7pPr marL="2397125" indent="-222250" algn="l" rtl="0" eaLnBrk="1" fontAlgn="base" hangingPunct="1">
        <a:lnSpc>
          <a:spcPct val="90000"/>
        </a:lnSpc>
        <a:spcBef>
          <a:spcPts val="600"/>
        </a:spcBef>
        <a:spcAft>
          <a:spcPct val="0"/>
        </a:spcAft>
        <a:buClr>
          <a:srgbClr val="006C3A"/>
        </a:buClr>
        <a:buFont typeface="Arial" pitchFamily="34" charset="0"/>
        <a:buChar char="»"/>
        <a:defRPr b="1">
          <a:solidFill>
            <a:schemeClr val="tx1"/>
          </a:solidFill>
          <a:latin typeface="+mn-lt"/>
        </a:defRPr>
      </a:lvl7pPr>
      <a:lvl8pPr marL="2854325" indent="-222250" algn="l" rtl="0" eaLnBrk="1" fontAlgn="base" hangingPunct="1">
        <a:lnSpc>
          <a:spcPct val="90000"/>
        </a:lnSpc>
        <a:spcBef>
          <a:spcPts val="600"/>
        </a:spcBef>
        <a:spcAft>
          <a:spcPct val="0"/>
        </a:spcAft>
        <a:buClr>
          <a:srgbClr val="006C3A"/>
        </a:buClr>
        <a:buFont typeface="Arial" pitchFamily="34" charset="0"/>
        <a:buChar char="»"/>
        <a:defRPr b="1">
          <a:solidFill>
            <a:schemeClr val="tx1"/>
          </a:solidFill>
          <a:latin typeface="+mn-lt"/>
        </a:defRPr>
      </a:lvl8pPr>
      <a:lvl9pPr marL="3311525" indent="-222250" algn="l" rtl="0" eaLnBrk="1" fontAlgn="base" hangingPunct="1">
        <a:lnSpc>
          <a:spcPct val="90000"/>
        </a:lnSpc>
        <a:spcBef>
          <a:spcPts val="600"/>
        </a:spcBef>
        <a:spcAft>
          <a:spcPct val="0"/>
        </a:spcAft>
        <a:buClr>
          <a:srgbClr val="006C3A"/>
        </a:buClr>
        <a:buFont typeface="Arial" pitchFamily="34" charset="0"/>
        <a:buChar char="»"/>
        <a:defRPr b="1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Placeholder 1"/>
          <p:cNvSpPr>
            <a:spLocks noGrp="1"/>
          </p:cNvSpPr>
          <p:nvPr>
            <p:ph type="title"/>
          </p:nvPr>
        </p:nvSpPr>
        <p:spPr bwMode="auto">
          <a:xfrm>
            <a:off x="111125" y="177800"/>
            <a:ext cx="8229600" cy="484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4099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11125" y="1344613"/>
            <a:ext cx="8229600" cy="2024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327" r:id="rId1"/>
    <p:sldLayoutId id="2147484306" r:id="rId2"/>
  </p:sldLayoutIdLst>
  <p:hf hdr="0" ftr="0" dt="0"/>
  <p:txStyles>
    <p:titleStyle>
      <a:lvl1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000" kern="1200">
          <a:solidFill>
            <a:srgbClr val="006C3A"/>
          </a:solidFill>
          <a:latin typeface="Arial Black" pitchFamily="34" charset="0"/>
          <a:ea typeface="+mj-ea"/>
          <a:cs typeface="+mj-cs"/>
        </a:defRPr>
      </a:lvl1pPr>
      <a:lvl2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2pPr>
      <a:lvl3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3pPr>
      <a:lvl4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4pPr>
      <a:lvl5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5pPr>
      <a:lvl6pPr marL="4572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6pPr>
      <a:lvl7pPr marL="9144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7pPr>
      <a:lvl8pPr marL="13716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8pPr>
      <a:lvl9pPr marL="18288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9pPr>
    </p:titleStyle>
    <p:bodyStyle>
      <a:lvl1pPr marL="230188" indent="-230188" algn="l" rtl="0" eaLnBrk="0" fontAlgn="base" hangingPunct="0">
        <a:lnSpc>
          <a:spcPct val="90000"/>
        </a:lnSpc>
        <a:spcBef>
          <a:spcPts val="1400"/>
        </a:spcBef>
        <a:spcAft>
          <a:spcPct val="0"/>
        </a:spcAft>
        <a:buClr>
          <a:srgbClr val="006C3A"/>
        </a:buClr>
        <a:buFont typeface="Arial" panose="020B0604020202020204" pitchFamily="34" charset="0"/>
        <a:buChar char="•"/>
        <a:defRPr sz="2800" b="1" kern="1200">
          <a:solidFill>
            <a:schemeClr val="tx1"/>
          </a:solidFill>
          <a:latin typeface="Arial Narrow" pitchFamily="34" charset="0"/>
          <a:ea typeface="+mn-ea"/>
          <a:cs typeface="+mn-cs"/>
        </a:defRPr>
      </a:lvl1pPr>
      <a:lvl2pPr marL="625475" indent="-279400" algn="l" rtl="0" eaLnBrk="0" fontAlgn="base" hangingPunct="0">
        <a:lnSpc>
          <a:spcPct val="90000"/>
        </a:lnSpc>
        <a:spcBef>
          <a:spcPts val="800"/>
        </a:spcBef>
        <a:spcAft>
          <a:spcPct val="0"/>
        </a:spcAft>
        <a:buClr>
          <a:srgbClr val="006C3A"/>
        </a:buClr>
        <a:buFont typeface="Arial" panose="020B0604020202020204" pitchFamily="34" charset="0"/>
        <a:buChar char="–"/>
        <a:defRPr sz="2400" b="1" kern="1200">
          <a:solidFill>
            <a:schemeClr val="tx1"/>
          </a:solidFill>
          <a:latin typeface="Arial Narrow" pitchFamily="34" charset="0"/>
          <a:ea typeface="+mn-ea"/>
          <a:cs typeface="+mn-cs"/>
        </a:defRPr>
      </a:lvl2pPr>
      <a:lvl3pPr marL="914400" indent="-230188" algn="l" rtl="0" eaLnBrk="0" fontAlgn="base" hangingPunct="0">
        <a:lnSpc>
          <a:spcPct val="90000"/>
        </a:lnSpc>
        <a:spcBef>
          <a:spcPts val="800"/>
        </a:spcBef>
        <a:spcAft>
          <a:spcPct val="0"/>
        </a:spcAft>
        <a:buClr>
          <a:srgbClr val="006C3A"/>
        </a:buClr>
        <a:buFont typeface="Arial" panose="020B0604020202020204" pitchFamily="34" charset="0"/>
        <a:buChar char="•"/>
        <a:defRPr sz="2000" b="1" kern="1200">
          <a:solidFill>
            <a:schemeClr val="tx1"/>
          </a:solidFill>
          <a:latin typeface="Arial Narrow" pitchFamily="34" charset="0"/>
          <a:ea typeface="+mn-ea"/>
          <a:cs typeface="+mn-cs"/>
        </a:defRPr>
      </a:lvl3pPr>
      <a:lvl4pPr marL="1144588" indent="-173038" algn="l" rtl="0" eaLnBrk="0" fontAlgn="base" hangingPunct="0">
        <a:lnSpc>
          <a:spcPct val="90000"/>
        </a:lnSpc>
        <a:spcBef>
          <a:spcPts val="800"/>
        </a:spcBef>
        <a:spcAft>
          <a:spcPct val="0"/>
        </a:spcAft>
        <a:buClr>
          <a:srgbClr val="006C3A"/>
        </a:buClr>
        <a:buFont typeface="Arial" panose="020B0604020202020204" pitchFamily="34" charset="0"/>
        <a:buChar char="–"/>
        <a:defRPr b="1" kern="1200">
          <a:solidFill>
            <a:schemeClr val="tx1"/>
          </a:solidFill>
          <a:latin typeface="Arial Narrow" pitchFamily="34" charset="0"/>
          <a:ea typeface="+mn-ea"/>
          <a:cs typeface="+mn-cs"/>
        </a:defRPr>
      </a:lvl4pPr>
      <a:lvl5pPr marL="1482725" indent="-222250" algn="l" rtl="0" eaLnBrk="0" fontAlgn="base" hangingPunct="0">
        <a:lnSpc>
          <a:spcPct val="90000"/>
        </a:lnSpc>
        <a:spcBef>
          <a:spcPts val="600"/>
        </a:spcBef>
        <a:spcAft>
          <a:spcPct val="0"/>
        </a:spcAft>
        <a:buClr>
          <a:srgbClr val="006C3A"/>
        </a:buClr>
        <a:buFont typeface="Arial" panose="020B0604020202020204" pitchFamily="34" charset="0"/>
        <a:buChar char="»"/>
        <a:defRPr b="1" kern="1200">
          <a:solidFill>
            <a:schemeClr val="tx1"/>
          </a:solidFill>
          <a:latin typeface="Arial Narrow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Placeholder 1"/>
          <p:cNvSpPr>
            <a:spLocks noGrp="1"/>
          </p:cNvSpPr>
          <p:nvPr>
            <p:ph type="title"/>
          </p:nvPr>
        </p:nvSpPr>
        <p:spPr bwMode="auto">
          <a:xfrm>
            <a:off x="111125" y="177800"/>
            <a:ext cx="8229600" cy="484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512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11125" y="1344613"/>
            <a:ext cx="8229600" cy="2024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328" r:id="rId1"/>
    <p:sldLayoutId id="2147484307" r:id="rId2"/>
    <p:sldLayoutId id="2147484308" r:id="rId3"/>
    <p:sldLayoutId id="2147484309" r:id="rId4"/>
    <p:sldLayoutId id="2147484310" r:id="rId5"/>
    <p:sldLayoutId id="2147484311" r:id="rId6"/>
  </p:sldLayoutIdLst>
  <p:hf hdr="0" ftr="0" dt="0"/>
  <p:txStyles>
    <p:titleStyle>
      <a:lvl1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000" kern="1200">
          <a:solidFill>
            <a:srgbClr val="006C3A"/>
          </a:solidFill>
          <a:latin typeface="Arial Black" pitchFamily="34" charset="0"/>
          <a:ea typeface="+mj-ea"/>
          <a:cs typeface="+mj-cs"/>
        </a:defRPr>
      </a:lvl1pPr>
      <a:lvl2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2pPr>
      <a:lvl3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3pPr>
      <a:lvl4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4pPr>
      <a:lvl5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5pPr>
      <a:lvl6pPr marL="4572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6pPr>
      <a:lvl7pPr marL="9144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7pPr>
      <a:lvl8pPr marL="13716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8pPr>
      <a:lvl9pPr marL="18288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9pPr>
    </p:titleStyle>
    <p:bodyStyle>
      <a:lvl1pPr marL="230188" indent="-230188" algn="l" rtl="0" eaLnBrk="0" fontAlgn="base" hangingPunct="0">
        <a:lnSpc>
          <a:spcPct val="90000"/>
        </a:lnSpc>
        <a:spcBef>
          <a:spcPts val="1400"/>
        </a:spcBef>
        <a:spcAft>
          <a:spcPct val="0"/>
        </a:spcAft>
        <a:buClr>
          <a:srgbClr val="006C3A"/>
        </a:buClr>
        <a:buFont typeface="Arial" panose="020B0604020202020204" pitchFamily="34" charset="0"/>
        <a:buChar char="•"/>
        <a:defRPr sz="2800" b="1" kern="1200">
          <a:solidFill>
            <a:schemeClr val="tx1"/>
          </a:solidFill>
          <a:latin typeface="Arial Narrow" pitchFamily="34" charset="0"/>
          <a:ea typeface="+mn-ea"/>
          <a:cs typeface="+mn-cs"/>
        </a:defRPr>
      </a:lvl1pPr>
      <a:lvl2pPr marL="625475" indent="-279400" algn="l" rtl="0" eaLnBrk="0" fontAlgn="base" hangingPunct="0">
        <a:lnSpc>
          <a:spcPct val="90000"/>
        </a:lnSpc>
        <a:spcBef>
          <a:spcPts val="800"/>
        </a:spcBef>
        <a:spcAft>
          <a:spcPct val="0"/>
        </a:spcAft>
        <a:buClr>
          <a:srgbClr val="006C3A"/>
        </a:buClr>
        <a:buFont typeface="Arial" panose="020B0604020202020204" pitchFamily="34" charset="0"/>
        <a:buChar char="–"/>
        <a:defRPr sz="2400" b="1" kern="1200">
          <a:solidFill>
            <a:schemeClr val="tx1"/>
          </a:solidFill>
          <a:latin typeface="Arial Narrow" pitchFamily="34" charset="0"/>
          <a:ea typeface="+mn-ea"/>
          <a:cs typeface="+mn-cs"/>
        </a:defRPr>
      </a:lvl2pPr>
      <a:lvl3pPr marL="914400" indent="-230188" algn="l" rtl="0" eaLnBrk="0" fontAlgn="base" hangingPunct="0">
        <a:lnSpc>
          <a:spcPct val="90000"/>
        </a:lnSpc>
        <a:spcBef>
          <a:spcPts val="800"/>
        </a:spcBef>
        <a:spcAft>
          <a:spcPct val="0"/>
        </a:spcAft>
        <a:buClr>
          <a:srgbClr val="006C3A"/>
        </a:buClr>
        <a:buFont typeface="Arial" panose="020B0604020202020204" pitchFamily="34" charset="0"/>
        <a:buChar char="•"/>
        <a:defRPr sz="2000" b="1" kern="1200">
          <a:solidFill>
            <a:schemeClr val="tx1"/>
          </a:solidFill>
          <a:latin typeface="Arial Narrow" pitchFamily="34" charset="0"/>
          <a:ea typeface="+mn-ea"/>
          <a:cs typeface="+mn-cs"/>
        </a:defRPr>
      </a:lvl3pPr>
      <a:lvl4pPr marL="1144588" indent="-173038" algn="l" rtl="0" eaLnBrk="0" fontAlgn="base" hangingPunct="0">
        <a:lnSpc>
          <a:spcPct val="90000"/>
        </a:lnSpc>
        <a:spcBef>
          <a:spcPts val="800"/>
        </a:spcBef>
        <a:spcAft>
          <a:spcPct val="0"/>
        </a:spcAft>
        <a:buClr>
          <a:srgbClr val="006C3A"/>
        </a:buClr>
        <a:buFont typeface="Arial" panose="020B0604020202020204" pitchFamily="34" charset="0"/>
        <a:buChar char="–"/>
        <a:defRPr b="1" kern="1200">
          <a:solidFill>
            <a:schemeClr val="tx1"/>
          </a:solidFill>
          <a:latin typeface="Arial Narrow" pitchFamily="34" charset="0"/>
          <a:ea typeface="+mn-ea"/>
          <a:cs typeface="+mn-cs"/>
        </a:defRPr>
      </a:lvl4pPr>
      <a:lvl5pPr marL="1482725" indent="-222250" algn="l" rtl="0" eaLnBrk="0" fontAlgn="base" hangingPunct="0">
        <a:lnSpc>
          <a:spcPct val="90000"/>
        </a:lnSpc>
        <a:spcBef>
          <a:spcPts val="600"/>
        </a:spcBef>
        <a:spcAft>
          <a:spcPct val="0"/>
        </a:spcAft>
        <a:buClr>
          <a:srgbClr val="006C3A"/>
        </a:buClr>
        <a:buFont typeface="Arial" panose="020B0604020202020204" pitchFamily="34" charset="0"/>
        <a:buChar char="»"/>
        <a:defRPr b="1" kern="1200">
          <a:solidFill>
            <a:schemeClr val="tx1"/>
          </a:solidFill>
          <a:latin typeface="Arial Narrow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0650" y="1066800"/>
            <a:ext cx="8413750" cy="533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120650" y="153988"/>
            <a:ext cx="8775700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6148" name="Rectangle 4"/>
          <p:cNvSpPr>
            <a:spLocks noChangeArrowheads="1"/>
          </p:cNvSpPr>
          <p:nvPr/>
        </p:nvSpPr>
        <p:spPr bwMode="auto">
          <a:xfrm>
            <a:off x="76200" y="6629400"/>
            <a:ext cx="2647950" cy="138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171450" indent="-17145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hangingPunct="0">
              <a:lnSpc>
                <a:spcPct val="90000"/>
              </a:lnSpc>
              <a:defRPr/>
            </a:pPr>
            <a:r>
              <a:rPr lang="en-US" altLang="en-US" sz="900">
                <a:solidFill>
                  <a:srgbClr val="01673E"/>
                </a:solidFill>
                <a:latin typeface="Times New Roman" pitchFamily="18" charset="0"/>
                <a:cs typeface="Times New Roman" pitchFamily="18" charset="0"/>
              </a:rPr>
              <a:t>Computational Sciences &amp; Engineering Division</a:t>
            </a:r>
          </a:p>
        </p:txBody>
      </p:sp>
      <p:sp>
        <p:nvSpPr>
          <p:cNvPr id="10245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05150" y="6629400"/>
            <a:ext cx="2895600" cy="18256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>
                <a:solidFill>
                  <a:srgbClr val="01673E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pPr>
              <a:defRPr/>
            </a:pPr>
            <a:r>
              <a:rPr lang="en-US"/>
              <a:t>POC: Charlotte Barbier – barbiercn@ornl.gov</a:t>
            </a:r>
          </a:p>
        </p:txBody>
      </p:sp>
      <p:sp>
        <p:nvSpPr>
          <p:cNvPr id="6150" name="Freeform 6"/>
          <p:cNvSpPr>
            <a:spLocks/>
          </p:cNvSpPr>
          <p:nvPr/>
        </p:nvSpPr>
        <p:spPr bwMode="auto">
          <a:xfrm>
            <a:off x="7467600" y="5181600"/>
            <a:ext cx="1679575" cy="1693863"/>
          </a:xfrm>
          <a:custGeom>
            <a:avLst/>
            <a:gdLst>
              <a:gd name="T0" fmla="*/ 0 w 1488"/>
              <a:gd name="T1" fmla="*/ 2147483647 h 2336"/>
              <a:gd name="T2" fmla="*/ 2147483647 w 1488"/>
              <a:gd name="T3" fmla="*/ 2147483647 h 2336"/>
              <a:gd name="T4" fmla="*/ 2147483647 w 1488"/>
              <a:gd name="T5" fmla="*/ 0 h 2336"/>
              <a:gd name="T6" fmla="*/ 0 w 1488"/>
              <a:gd name="T7" fmla="*/ 2147483647 h 2336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488" h="2336">
                <a:moveTo>
                  <a:pt x="0" y="2336"/>
                </a:moveTo>
                <a:lnTo>
                  <a:pt x="1486" y="2336"/>
                </a:lnTo>
                <a:lnTo>
                  <a:pt x="1488" y="0"/>
                </a:lnTo>
                <a:cubicBezTo>
                  <a:pt x="1485" y="1230"/>
                  <a:pt x="879" y="2128"/>
                  <a:pt x="0" y="2336"/>
                </a:cubicBezTo>
                <a:close/>
              </a:path>
            </a:pathLst>
          </a:custGeom>
          <a:gradFill rotWithShape="1">
            <a:gsLst>
              <a:gs pos="0">
                <a:schemeClr val="bg1">
                  <a:alpha val="0"/>
                </a:schemeClr>
              </a:gs>
              <a:gs pos="100000">
                <a:schemeClr val="tx2">
                  <a:alpha val="84000"/>
                </a:schemeClr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6151" name="Picture 7" descr="ORNL_leaf white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0" y="6462713"/>
            <a:ext cx="762000" cy="395287"/>
          </a:xfrm>
          <a:prstGeom prst="rect">
            <a:avLst/>
          </a:prstGeom>
          <a:noFill/>
          <a:ln>
            <a:noFill/>
          </a:ln>
          <a:effectLst>
            <a:outerShdw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52" name="Text Box 8"/>
          <p:cNvSpPr txBox="1">
            <a:spLocks noChangeArrowheads="1"/>
          </p:cNvSpPr>
          <p:nvPr/>
        </p:nvSpPr>
        <p:spPr bwMode="auto">
          <a:xfrm>
            <a:off x="228600" y="762000"/>
            <a:ext cx="281940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115000"/>
              </a:lnSpc>
              <a:defRPr/>
            </a:pPr>
            <a:r>
              <a:rPr lang="en-US" altLang="en-US" sz="1000" b="1">
                <a:solidFill>
                  <a:srgbClr val="01673E"/>
                </a:solidFill>
                <a:cs typeface="Arial" charset="0"/>
              </a:rPr>
              <a:t>Modeling &amp; Simulation Group</a:t>
            </a:r>
          </a:p>
        </p:txBody>
      </p:sp>
      <p:sp>
        <p:nvSpPr>
          <p:cNvPr id="6153" name="Line 10"/>
          <p:cNvSpPr>
            <a:spLocks noChangeShapeType="1"/>
          </p:cNvSpPr>
          <p:nvPr/>
        </p:nvSpPr>
        <p:spPr bwMode="auto">
          <a:xfrm>
            <a:off x="2286000" y="914400"/>
            <a:ext cx="6248400" cy="0"/>
          </a:xfrm>
          <a:prstGeom prst="line">
            <a:avLst/>
          </a:prstGeom>
          <a:noFill/>
          <a:ln w="50800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329" r:id="rId1"/>
    <p:sldLayoutId id="2147484330" r:id="rId2"/>
    <p:sldLayoutId id="2147484331" r:id="rId3"/>
    <p:sldLayoutId id="2147484332" r:id="rId4"/>
    <p:sldLayoutId id="2147484333" r:id="rId5"/>
    <p:sldLayoutId id="2147484334" r:id="rId6"/>
    <p:sldLayoutId id="2147484335" r:id="rId7"/>
    <p:sldLayoutId id="2147484336" r:id="rId8"/>
    <p:sldLayoutId id="2147484337" r:id="rId9"/>
    <p:sldLayoutId id="2147484338" r:id="rId10"/>
  </p:sldLayoutIdLst>
  <p:hf hdr="0" ftr="0" dt="0"/>
  <p:txStyles>
    <p:titleStyle>
      <a:lvl1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73E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73E"/>
          </a:solidFill>
          <a:latin typeface="Arial Black" pitchFamily="34" charset="0"/>
        </a:defRPr>
      </a:lvl2pPr>
      <a:lvl3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73E"/>
          </a:solidFill>
          <a:latin typeface="Arial Black" pitchFamily="34" charset="0"/>
        </a:defRPr>
      </a:lvl3pPr>
      <a:lvl4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73E"/>
          </a:solidFill>
          <a:latin typeface="Arial Black" pitchFamily="34" charset="0"/>
        </a:defRPr>
      </a:lvl4pPr>
      <a:lvl5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73E"/>
          </a:solidFill>
          <a:latin typeface="Arial Black" pitchFamily="34" charset="0"/>
        </a:defRPr>
      </a:lvl5pPr>
      <a:lvl6pPr marL="4572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73E"/>
          </a:solidFill>
          <a:latin typeface="Arial Black" pitchFamily="34" charset="0"/>
        </a:defRPr>
      </a:lvl6pPr>
      <a:lvl7pPr marL="9144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73E"/>
          </a:solidFill>
          <a:latin typeface="Arial Black" pitchFamily="34" charset="0"/>
        </a:defRPr>
      </a:lvl7pPr>
      <a:lvl8pPr marL="13716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73E"/>
          </a:solidFill>
          <a:latin typeface="Arial Black" pitchFamily="34" charset="0"/>
        </a:defRPr>
      </a:lvl8pPr>
      <a:lvl9pPr marL="18288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73E"/>
          </a:solidFill>
          <a:latin typeface="Arial Black" pitchFamily="34" charset="0"/>
        </a:defRPr>
      </a:lvl9pPr>
    </p:titleStyle>
    <p:bodyStyle>
      <a:lvl1pPr marL="342900" indent="-342900" algn="l" rtl="0" eaLnBrk="0" fontAlgn="base" hangingPunct="0">
        <a:lnSpc>
          <a:spcPct val="90000"/>
        </a:lnSpc>
        <a:spcBef>
          <a:spcPct val="60000"/>
        </a:spcBef>
        <a:spcAft>
          <a:spcPct val="0"/>
        </a:spcAft>
        <a:buClr>
          <a:srgbClr val="01673E"/>
        </a:buClr>
        <a:buFont typeface="Symbol" panose="05050102010706020507" pitchFamily="18" charset="2"/>
        <a:buChar char="·"/>
        <a:defRPr sz="2800" b="1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lnSpc>
          <a:spcPct val="90000"/>
        </a:lnSpc>
        <a:spcBef>
          <a:spcPct val="35000"/>
        </a:spcBef>
        <a:spcAft>
          <a:spcPct val="0"/>
        </a:spcAft>
        <a:buClr>
          <a:srgbClr val="01673E"/>
        </a:buClr>
        <a:buFont typeface="Arial" panose="020B0604020202020204" pitchFamily="34" charset="0"/>
        <a:buChar char="–"/>
        <a:defRPr sz="2400" b="1">
          <a:solidFill>
            <a:srgbClr val="000000"/>
          </a:solidFill>
          <a:latin typeface="+mn-lt"/>
        </a:defRPr>
      </a:lvl2pPr>
      <a:lvl3pPr marL="1143000" indent="-228600" algn="l" rtl="0" eaLnBrk="0" fontAlgn="base" hangingPunct="0">
        <a:lnSpc>
          <a:spcPct val="90000"/>
        </a:lnSpc>
        <a:spcBef>
          <a:spcPct val="25000"/>
        </a:spcBef>
        <a:spcAft>
          <a:spcPct val="0"/>
        </a:spcAft>
        <a:buClr>
          <a:srgbClr val="01673E"/>
        </a:buClr>
        <a:buFont typeface="Symbol" panose="05050102010706020507" pitchFamily="18" charset="2"/>
        <a:buChar char="·"/>
        <a:defRPr sz="2000" b="1">
          <a:solidFill>
            <a:srgbClr val="000000"/>
          </a:solidFill>
          <a:latin typeface="+mn-lt"/>
        </a:defRPr>
      </a:lvl3pPr>
      <a:lvl4pPr marL="1600200" indent="-228600" algn="l" rtl="0" eaLnBrk="0" fontAlgn="base" hangingPunct="0">
        <a:lnSpc>
          <a:spcPct val="90000"/>
        </a:lnSpc>
        <a:spcBef>
          <a:spcPct val="20000"/>
        </a:spcBef>
        <a:spcAft>
          <a:spcPct val="0"/>
        </a:spcAft>
        <a:buClr>
          <a:srgbClr val="01673E"/>
        </a:buClr>
        <a:buFont typeface="Arial" panose="020B0604020202020204" pitchFamily="34" charset="0"/>
        <a:buChar char="–"/>
        <a:defRPr b="1">
          <a:solidFill>
            <a:srgbClr val="000000"/>
          </a:solidFill>
          <a:latin typeface="+mn-lt"/>
        </a:defRPr>
      </a:lvl4pPr>
      <a:lvl5pPr marL="2057400" indent="-228600" algn="l" rtl="0" eaLnBrk="0" fontAlgn="base" hangingPunct="0">
        <a:lnSpc>
          <a:spcPct val="90000"/>
        </a:lnSpc>
        <a:spcBef>
          <a:spcPct val="20000"/>
        </a:spcBef>
        <a:spcAft>
          <a:spcPct val="0"/>
        </a:spcAft>
        <a:buClr>
          <a:srgbClr val="01673E"/>
        </a:buClr>
        <a:buFont typeface="Symbol" panose="05050102010706020507" pitchFamily="18" charset="2"/>
        <a:buChar char="·"/>
        <a:defRPr b="1">
          <a:solidFill>
            <a:srgbClr val="000000"/>
          </a:solidFill>
          <a:latin typeface="+mn-lt"/>
        </a:defRPr>
      </a:lvl5pPr>
      <a:lvl6pPr marL="2514600" indent="-228600" algn="l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Clr>
          <a:srgbClr val="01673E"/>
        </a:buClr>
        <a:buFont typeface="Symbol" pitchFamily="18" charset="2"/>
        <a:buChar char="·"/>
        <a:defRPr b="1">
          <a:solidFill>
            <a:srgbClr val="000000"/>
          </a:solidFill>
          <a:latin typeface="+mn-lt"/>
        </a:defRPr>
      </a:lvl6pPr>
      <a:lvl7pPr marL="2971800" indent="-228600" algn="l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Clr>
          <a:srgbClr val="01673E"/>
        </a:buClr>
        <a:buFont typeface="Symbol" pitchFamily="18" charset="2"/>
        <a:buChar char="·"/>
        <a:defRPr b="1">
          <a:solidFill>
            <a:srgbClr val="000000"/>
          </a:solidFill>
          <a:latin typeface="+mn-lt"/>
        </a:defRPr>
      </a:lvl7pPr>
      <a:lvl8pPr marL="3429000" indent="-228600" algn="l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Clr>
          <a:srgbClr val="01673E"/>
        </a:buClr>
        <a:buFont typeface="Symbol" pitchFamily="18" charset="2"/>
        <a:buChar char="·"/>
        <a:defRPr b="1">
          <a:solidFill>
            <a:srgbClr val="000000"/>
          </a:solidFill>
          <a:latin typeface="+mn-lt"/>
        </a:defRPr>
      </a:lvl8pPr>
      <a:lvl9pPr marL="3886200" indent="-228600" algn="l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Clr>
          <a:srgbClr val="01673E"/>
        </a:buClr>
        <a:buFont typeface="Symbol" pitchFamily="18" charset="2"/>
        <a:buChar char="·"/>
        <a:defRPr b="1">
          <a:solidFill>
            <a:srgbClr val="000000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0650" y="1066800"/>
            <a:ext cx="8413750" cy="533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120650" y="153988"/>
            <a:ext cx="8775700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7172" name="Rectangle 4"/>
          <p:cNvSpPr>
            <a:spLocks noChangeArrowheads="1"/>
          </p:cNvSpPr>
          <p:nvPr/>
        </p:nvSpPr>
        <p:spPr bwMode="auto">
          <a:xfrm>
            <a:off x="76200" y="6629400"/>
            <a:ext cx="2647950" cy="138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171450" indent="-17145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hangingPunct="0">
              <a:lnSpc>
                <a:spcPct val="90000"/>
              </a:lnSpc>
              <a:defRPr/>
            </a:pPr>
            <a:r>
              <a:rPr lang="en-US" altLang="en-US" sz="900">
                <a:solidFill>
                  <a:srgbClr val="01673E"/>
                </a:solidFill>
                <a:latin typeface="Times New Roman" pitchFamily="18" charset="0"/>
                <a:cs typeface="Times New Roman" pitchFamily="18" charset="0"/>
              </a:rPr>
              <a:t>Computational Sciences &amp; Engineering Division</a:t>
            </a:r>
          </a:p>
        </p:txBody>
      </p:sp>
      <p:sp>
        <p:nvSpPr>
          <p:cNvPr id="10245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05150" y="6629400"/>
            <a:ext cx="2895600" cy="18256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>
                <a:solidFill>
                  <a:srgbClr val="01673E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pPr>
              <a:defRPr/>
            </a:pPr>
            <a:r>
              <a:rPr lang="en-US"/>
              <a:t>POC: Charlotte Barbier – barbiercn@ornl.gov</a:t>
            </a:r>
          </a:p>
        </p:txBody>
      </p:sp>
      <p:sp>
        <p:nvSpPr>
          <p:cNvPr id="7174" name="Freeform 6"/>
          <p:cNvSpPr>
            <a:spLocks/>
          </p:cNvSpPr>
          <p:nvPr/>
        </p:nvSpPr>
        <p:spPr bwMode="auto">
          <a:xfrm>
            <a:off x="7467600" y="5181600"/>
            <a:ext cx="1679575" cy="1693863"/>
          </a:xfrm>
          <a:custGeom>
            <a:avLst/>
            <a:gdLst>
              <a:gd name="T0" fmla="*/ 0 w 1488"/>
              <a:gd name="T1" fmla="*/ 2147483647 h 2336"/>
              <a:gd name="T2" fmla="*/ 2147483647 w 1488"/>
              <a:gd name="T3" fmla="*/ 2147483647 h 2336"/>
              <a:gd name="T4" fmla="*/ 2147483647 w 1488"/>
              <a:gd name="T5" fmla="*/ 0 h 2336"/>
              <a:gd name="T6" fmla="*/ 0 w 1488"/>
              <a:gd name="T7" fmla="*/ 2147483647 h 2336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488" h="2336">
                <a:moveTo>
                  <a:pt x="0" y="2336"/>
                </a:moveTo>
                <a:lnTo>
                  <a:pt x="1486" y="2336"/>
                </a:lnTo>
                <a:lnTo>
                  <a:pt x="1488" y="0"/>
                </a:lnTo>
                <a:cubicBezTo>
                  <a:pt x="1485" y="1230"/>
                  <a:pt x="879" y="2128"/>
                  <a:pt x="0" y="2336"/>
                </a:cubicBezTo>
                <a:close/>
              </a:path>
            </a:pathLst>
          </a:custGeom>
          <a:gradFill rotWithShape="1">
            <a:gsLst>
              <a:gs pos="0">
                <a:schemeClr val="bg1">
                  <a:alpha val="0"/>
                </a:schemeClr>
              </a:gs>
              <a:gs pos="100000">
                <a:schemeClr val="tx2">
                  <a:alpha val="84000"/>
                </a:schemeClr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7175" name="Picture 7" descr="ORNL_leaf white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0" y="6462713"/>
            <a:ext cx="762000" cy="395287"/>
          </a:xfrm>
          <a:prstGeom prst="rect">
            <a:avLst/>
          </a:prstGeom>
          <a:noFill/>
          <a:ln>
            <a:noFill/>
          </a:ln>
          <a:effectLst>
            <a:outerShdw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6" name="Text Box 8"/>
          <p:cNvSpPr txBox="1">
            <a:spLocks noChangeArrowheads="1"/>
          </p:cNvSpPr>
          <p:nvPr/>
        </p:nvSpPr>
        <p:spPr bwMode="auto">
          <a:xfrm>
            <a:off x="228600" y="762000"/>
            <a:ext cx="281940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115000"/>
              </a:lnSpc>
              <a:defRPr/>
            </a:pPr>
            <a:r>
              <a:rPr lang="en-US" altLang="en-US" sz="1000" b="1">
                <a:solidFill>
                  <a:srgbClr val="01673E"/>
                </a:solidFill>
                <a:cs typeface="Arial" charset="0"/>
              </a:rPr>
              <a:t>Modeling &amp; Simulation Group</a:t>
            </a:r>
          </a:p>
        </p:txBody>
      </p:sp>
      <p:sp>
        <p:nvSpPr>
          <p:cNvPr id="7177" name="Line 10"/>
          <p:cNvSpPr>
            <a:spLocks noChangeShapeType="1"/>
          </p:cNvSpPr>
          <p:nvPr/>
        </p:nvSpPr>
        <p:spPr bwMode="auto">
          <a:xfrm>
            <a:off x="2286000" y="914400"/>
            <a:ext cx="6248400" cy="0"/>
          </a:xfrm>
          <a:prstGeom prst="line">
            <a:avLst/>
          </a:prstGeom>
          <a:noFill/>
          <a:ln w="50800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339" r:id="rId1"/>
    <p:sldLayoutId id="2147484340" r:id="rId2"/>
    <p:sldLayoutId id="2147484341" r:id="rId3"/>
    <p:sldLayoutId id="2147484342" r:id="rId4"/>
    <p:sldLayoutId id="2147484343" r:id="rId5"/>
    <p:sldLayoutId id="2147484344" r:id="rId6"/>
    <p:sldLayoutId id="2147484345" r:id="rId7"/>
    <p:sldLayoutId id="2147484346" r:id="rId8"/>
    <p:sldLayoutId id="2147484347" r:id="rId9"/>
    <p:sldLayoutId id="2147484348" r:id="rId10"/>
  </p:sldLayoutIdLst>
  <p:hf hdr="0" ftr="0" dt="0"/>
  <p:txStyles>
    <p:titleStyle>
      <a:lvl1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73E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73E"/>
          </a:solidFill>
          <a:latin typeface="Arial Black" pitchFamily="34" charset="0"/>
        </a:defRPr>
      </a:lvl2pPr>
      <a:lvl3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73E"/>
          </a:solidFill>
          <a:latin typeface="Arial Black" pitchFamily="34" charset="0"/>
        </a:defRPr>
      </a:lvl3pPr>
      <a:lvl4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73E"/>
          </a:solidFill>
          <a:latin typeface="Arial Black" pitchFamily="34" charset="0"/>
        </a:defRPr>
      </a:lvl4pPr>
      <a:lvl5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73E"/>
          </a:solidFill>
          <a:latin typeface="Arial Black" pitchFamily="34" charset="0"/>
        </a:defRPr>
      </a:lvl5pPr>
      <a:lvl6pPr marL="4572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73E"/>
          </a:solidFill>
          <a:latin typeface="Arial Black" pitchFamily="34" charset="0"/>
        </a:defRPr>
      </a:lvl6pPr>
      <a:lvl7pPr marL="9144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73E"/>
          </a:solidFill>
          <a:latin typeface="Arial Black" pitchFamily="34" charset="0"/>
        </a:defRPr>
      </a:lvl7pPr>
      <a:lvl8pPr marL="13716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73E"/>
          </a:solidFill>
          <a:latin typeface="Arial Black" pitchFamily="34" charset="0"/>
        </a:defRPr>
      </a:lvl8pPr>
      <a:lvl9pPr marL="18288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73E"/>
          </a:solidFill>
          <a:latin typeface="Arial Black" pitchFamily="34" charset="0"/>
        </a:defRPr>
      </a:lvl9pPr>
    </p:titleStyle>
    <p:bodyStyle>
      <a:lvl1pPr marL="342900" indent="-342900" algn="l" rtl="0" eaLnBrk="0" fontAlgn="base" hangingPunct="0">
        <a:lnSpc>
          <a:spcPct val="90000"/>
        </a:lnSpc>
        <a:spcBef>
          <a:spcPct val="60000"/>
        </a:spcBef>
        <a:spcAft>
          <a:spcPct val="0"/>
        </a:spcAft>
        <a:buClr>
          <a:srgbClr val="01673E"/>
        </a:buClr>
        <a:buFont typeface="Symbol" panose="05050102010706020507" pitchFamily="18" charset="2"/>
        <a:buChar char="·"/>
        <a:defRPr sz="2800" b="1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lnSpc>
          <a:spcPct val="90000"/>
        </a:lnSpc>
        <a:spcBef>
          <a:spcPct val="35000"/>
        </a:spcBef>
        <a:spcAft>
          <a:spcPct val="0"/>
        </a:spcAft>
        <a:buClr>
          <a:srgbClr val="01673E"/>
        </a:buClr>
        <a:buFont typeface="Arial" panose="020B0604020202020204" pitchFamily="34" charset="0"/>
        <a:buChar char="–"/>
        <a:defRPr sz="2400" b="1">
          <a:solidFill>
            <a:srgbClr val="000000"/>
          </a:solidFill>
          <a:latin typeface="+mn-lt"/>
        </a:defRPr>
      </a:lvl2pPr>
      <a:lvl3pPr marL="1143000" indent="-228600" algn="l" rtl="0" eaLnBrk="0" fontAlgn="base" hangingPunct="0">
        <a:lnSpc>
          <a:spcPct val="90000"/>
        </a:lnSpc>
        <a:spcBef>
          <a:spcPct val="25000"/>
        </a:spcBef>
        <a:spcAft>
          <a:spcPct val="0"/>
        </a:spcAft>
        <a:buClr>
          <a:srgbClr val="01673E"/>
        </a:buClr>
        <a:buFont typeface="Symbol" panose="05050102010706020507" pitchFamily="18" charset="2"/>
        <a:buChar char="·"/>
        <a:defRPr sz="2000" b="1">
          <a:solidFill>
            <a:srgbClr val="000000"/>
          </a:solidFill>
          <a:latin typeface="+mn-lt"/>
        </a:defRPr>
      </a:lvl3pPr>
      <a:lvl4pPr marL="1600200" indent="-228600" algn="l" rtl="0" eaLnBrk="0" fontAlgn="base" hangingPunct="0">
        <a:lnSpc>
          <a:spcPct val="90000"/>
        </a:lnSpc>
        <a:spcBef>
          <a:spcPct val="20000"/>
        </a:spcBef>
        <a:spcAft>
          <a:spcPct val="0"/>
        </a:spcAft>
        <a:buClr>
          <a:srgbClr val="01673E"/>
        </a:buClr>
        <a:buFont typeface="Arial" panose="020B0604020202020204" pitchFamily="34" charset="0"/>
        <a:buChar char="–"/>
        <a:defRPr b="1">
          <a:solidFill>
            <a:srgbClr val="000000"/>
          </a:solidFill>
          <a:latin typeface="+mn-lt"/>
        </a:defRPr>
      </a:lvl4pPr>
      <a:lvl5pPr marL="2057400" indent="-228600" algn="l" rtl="0" eaLnBrk="0" fontAlgn="base" hangingPunct="0">
        <a:lnSpc>
          <a:spcPct val="90000"/>
        </a:lnSpc>
        <a:spcBef>
          <a:spcPct val="20000"/>
        </a:spcBef>
        <a:spcAft>
          <a:spcPct val="0"/>
        </a:spcAft>
        <a:buClr>
          <a:srgbClr val="01673E"/>
        </a:buClr>
        <a:buFont typeface="Symbol" panose="05050102010706020507" pitchFamily="18" charset="2"/>
        <a:buChar char="·"/>
        <a:defRPr b="1">
          <a:solidFill>
            <a:srgbClr val="000000"/>
          </a:solidFill>
          <a:latin typeface="+mn-lt"/>
        </a:defRPr>
      </a:lvl5pPr>
      <a:lvl6pPr marL="2514600" indent="-228600" algn="l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Clr>
          <a:srgbClr val="01673E"/>
        </a:buClr>
        <a:buFont typeface="Symbol" pitchFamily="18" charset="2"/>
        <a:buChar char="·"/>
        <a:defRPr b="1">
          <a:solidFill>
            <a:srgbClr val="000000"/>
          </a:solidFill>
          <a:latin typeface="+mn-lt"/>
        </a:defRPr>
      </a:lvl6pPr>
      <a:lvl7pPr marL="2971800" indent="-228600" algn="l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Clr>
          <a:srgbClr val="01673E"/>
        </a:buClr>
        <a:buFont typeface="Symbol" pitchFamily="18" charset="2"/>
        <a:buChar char="·"/>
        <a:defRPr b="1">
          <a:solidFill>
            <a:srgbClr val="000000"/>
          </a:solidFill>
          <a:latin typeface="+mn-lt"/>
        </a:defRPr>
      </a:lvl7pPr>
      <a:lvl8pPr marL="3429000" indent="-228600" algn="l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Clr>
          <a:srgbClr val="01673E"/>
        </a:buClr>
        <a:buFont typeface="Symbol" pitchFamily="18" charset="2"/>
        <a:buChar char="·"/>
        <a:defRPr b="1">
          <a:solidFill>
            <a:srgbClr val="000000"/>
          </a:solidFill>
          <a:latin typeface="+mn-lt"/>
        </a:defRPr>
      </a:lvl8pPr>
      <a:lvl9pPr marL="3886200" indent="-228600" algn="l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Clr>
          <a:srgbClr val="01673E"/>
        </a:buClr>
        <a:buFont typeface="Symbol" pitchFamily="18" charset="2"/>
        <a:buChar char="·"/>
        <a:defRPr b="1">
          <a:solidFill>
            <a:srgbClr val="000000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8713" y="6338888"/>
            <a:ext cx="1330325" cy="315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6" name="Title Placeholder 1"/>
          <p:cNvSpPr>
            <a:spLocks noGrp="1"/>
          </p:cNvSpPr>
          <p:nvPr>
            <p:ph type="title"/>
          </p:nvPr>
        </p:nvSpPr>
        <p:spPr bwMode="auto">
          <a:xfrm>
            <a:off x="203200" y="177800"/>
            <a:ext cx="8628063" cy="484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819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88913" y="1446213"/>
            <a:ext cx="8642350" cy="427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8198" name="Rectangle 6"/>
          <p:cNvSpPr>
            <a:spLocks noChangeArrowheads="1"/>
          </p:cNvSpPr>
          <p:nvPr/>
        </p:nvSpPr>
        <p:spPr bwMode="auto">
          <a:xfrm flipH="1">
            <a:off x="22225" y="6513513"/>
            <a:ext cx="211138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173038" eaLnBrk="0" hangingPunct="0">
              <a:tabLst>
                <a:tab pos="2301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173038" eaLnBrk="0" hangingPunct="0">
              <a:tabLst>
                <a:tab pos="2301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173038" eaLnBrk="0" hangingPunct="0">
              <a:tabLst>
                <a:tab pos="2301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173038" eaLnBrk="0" hangingPunct="0">
              <a:tabLst>
                <a:tab pos="2301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173038" eaLnBrk="0" hangingPunct="0">
              <a:tabLst>
                <a:tab pos="2301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173038" eaLnBrk="0" fontAlgn="base" hangingPunct="0">
              <a:spcBef>
                <a:spcPct val="0"/>
              </a:spcBef>
              <a:spcAft>
                <a:spcPct val="0"/>
              </a:spcAft>
              <a:tabLst>
                <a:tab pos="2301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173038" eaLnBrk="0" fontAlgn="base" hangingPunct="0">
              <a:spcBef>
                <a:spcPct val="0"/>
              </a:spcBef>
              <a:spcAft>
                <a:spcPct val="0"/>
              </a:spcAft>
              <a:tabLst>
                <a:tab pos="2301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173038" eaLnBrk="0" fontAlgn="base" hangingPunct="0">
              <a:spcBef>
                <a:spcPct val="0"/>
              </a:spcBef>
              <a:spcAft>
                <a:spcPct val="0"/>
              </a:spcAft>
              <a:tabLst>
                <a:tab pos="2301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173038" eaLnBrk="0" fontAlgn="base" hangingPunct="0">
              <a:spcBef>
                <a:spcPct val="0"/>
              </a:spcBef>
              <a:spcAft>
                <a:spcPct val="0"/>
              </a:spcAft>
              <a:tabLst>
                <a:tab pos="2301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lnSpc>
                <a:spcPct val="90000"/>
              </a:lnSpc>
            </a:pPr>
            <a:fld id="{487D761D-A5E2-4721-A1B1-35854BB7A859}" type="slidenum">
              <a:rPr lang="en-US" altLang="en-US" sz="1000">
                <a:solidFill>
                  <a:srgbClr val="BFBFBF"/>
                </a:solidFill>
              </a:rPr>
              <a:pPr algn="r" eaLnBrk="1" hangingPunct="1">
                <a:lnSpc>
                  <a:spcPct val="90000"/>
                </a:lnSpc>
              </a:pPr>
              <a:t>‹#›</a:t>
            </a:fld>
            <a:endParaRPr lang="en-US" altLang="en-US" sz="1000">
              <a:solidFill>
                <a:srgbClr val="BFBFBF"/>
              </a:solidFill>
            </a:endParaRPr>
          </a:p>
        </p:txBody>
      </p:sp>
      <p:sp>
        <p:nvSpPr>
          <p:cNvPr id="8199" name="Rectangle 256"/>
          <p:cNvSpPr txBox="1">
            <a:spLocks noChangeArrowheads="1"/>
          </p:cNvSpPr>
          <p:nvPr/>
        </p:nvSpPr>
        <p:spPr bwMode="auto">
          <a:xfrm>
            <a:off x="215900" y="6477000"/>
            <a:ext cx="2895600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/>
            </a:pPr>
            <a:r>
              <a:rPr lang="en-US" altLang="en-US" sz="1000">
                <a:solidFill>
                  <a:srgbClr val="BFBFBF"/>
                </a:solidFill>
                <a:cs typeface="Arial" charset="0"/>
              </a:rPr>
              <a:t>Vilmos Kertesz –OBMS Group Meeting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349" r:id="rId1"/>
    <p:sldLayoutId id="2147484312" r:id="rId2"/>
    <p:sldLayoutId id="2147484313" r:id="rId3"/>
    <p:sldLayoutId id="2147484314" r:id="rId4"/>
    <p:sldLayoutId id="2147484350" r:id="rId5"/>
    <p:sldLayoutId id="2147484315" r:id="rId6"/>
    <p:sldLayoutId id="2147484351" r:id="rId7"/>
    <p:sldLayoutId id="2147484352" r:id="rId8"/>
  </p:sldLayoutIdLst>
  <p:hf hdr="0" ftr="0" dt="0"/>
  <p:txStyles>
    <p:titleStyle>
      <a:lvl1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000" kern="1200">
          <a:solidFill>
            <a:schemeClr val="tx2"/>
          </a:solidFill>
          <a:latin typeface="Arial Black" pitchFamily="34" charset="0"/>
          <a:ea typeface="+mj-ea"/>
          <a:cs typeface="+mj-cs"/>
        </a:defRPr>
      </a:lvl1pPr>
      <a:lvl2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Arial Black" pitchFamily="34" charset="0"/>
        </a:defRPr>
      </a:lvl2pPr>
      <a:lvl3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Arial Black" pitchFamily="34" charset="0"/>
        </a:defRPr>
      </a:lvl3pPr>
      <a:lvl4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Arial Black" pitchFamily="34" charset="0"/>
        </a:defRPr>
      </a:lvl4pPr>
      <a:lvl5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Arial Black" pitchFamily="34" charset="0"/>
        </a:defRPr>
      </a:lvl5pPr>
      <a:lvl6pPr marL="4572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6pPr>
      <a:lvl7pPr marL="9144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7pPr>
      <a:lvl8pPr marL="13716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8pPr>
      <a:lvl9pPr marL="18288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9pPr>
    </p:titleStyle>
    <p:bodyStyle>
      <a:lvl1pPr marL="230188" indent="-230188" algn="l" rtl="0" eaLnBrk="0" fontAlgn="base" hangingPunct="0">
        <a:lnSpc>
          <a:spcPct val="90000"/>
        </a:lnSpc>
        <a:spcBef>
          <a:spcPts val="1400"/>
        </a:spcBef>
        <a:spcAft>
          <a:spcPct val="0"/>
        </a:spcAft>
        <a:buClr>
          <a:schemeClr val="tx2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25475" indent="-279400" algn="l" rtl="0" eaLnBrk="0" fontAlgn="base" hangingPunct="0">
        <a:lnSpc>
          <a:spcPct val="90000"/>
        </a:lnSpc>
        <a:spcBef>
          <a:spcPts val="800"/>
        </a:spcBef>
        <a:spcAft>
          <a:spcPct val="0"/>
        </a:spcAft>
        <a:buClr>
          <a:schemeClr val="tx2"/>
        </a:buClr>
        <a:buFont typeface="Arial" panose="020B0604020202020204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30188" algn="l" rtl="0" eaLnBrk="0" fontAlgn="base" hangingPunct="0">
        <a:lnSpc>
          <a:spcPct val="90000"/>
        </a:lnSpc>
        <a:spcBef>
          <a:spcPts val="800"/>
        </a:spcBef>
        <a:spcAft>
          <a:spcPct val="0"/>
        </a:spcAft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144588" indent="-173038" algn="l" rtl="0" eaLnBrk="0" fontAlgn="base" hangingPunct="0">
        <a:lnSpc>
          <a:spcPct val="90000"/>
        </a:lnSpc>
        <a:spcBef>
          <a:spcPts val="800"/>
        </a:spcBef>
        <a:spcAft>
          <a:spcPct val="0"/>
        </a:spcAft>
        <a:buClr>
          <a:schemeClr val="tx2"/>
        </a:buClr>
        <a:buFont typeface="Arial" panose="020B0604020202020204" pitchFamily="34" charset="0"/>
        <a:buChar char="–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482725" indent="-222250" algn="l" rtl="0" eaLnBrk="0" fontAlgn="base" hangingPunct="0">
        <a:lnSpc>
          <a:spcPct val="90000"/>
        </a:lnSpc>
        <a:spcBef>
          <a:spcPts val="600"/>
        </a:spcBef>
        <a:spcAft>
          <a:spcPct val="0"/>
        </a:spcAft>
        <a:buClr>
          <a:schemeClr val="tx2"/>
        </a:buClr>
        <a:buFont typeface="Arial" panose="020B0604020202020204" pitchFamily="34" charset="0"/>
        <a:buChar char="»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CD3C9-2A7C-3042-98B7-7B72CE7B15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Multidimensional Datasets</a:t>
            </a:r>
          </a:p>
        </p:txBody>
      </p:sp>
    </p:spTree>
    <p:extLst>
      <p:ext uri="{BB962C8B-B14F-4D97-AF65-F5344CB8AC3E}">
        <p14:creationId xmlns:p14="http://schemas.microsoft.com/office/powerpoint/2010/main" val="30206585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93675" y="60150"/>
            <a:ext cx="8712200" cy="510909"/>
          </a:xfrm>
        </p:spPr>
        <p:txBody>
          <a:bodyPr/>
          <a:lstStyle/>
          <a:p>
            <a:r>
              <a:rPr lang="en-US" sz="3200" dirty="0"/>
              <a:t>Universal Imaging and Spectroscopic Data (USID)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090345" y="3762660"/>
            <a:ext cx="3082696" cy="134543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Calibri" panose="020F0502020204030204" pitchFamily="34" charset="0"/>
              </a:rPr>
              <a:t>2D Matrix for an Entire Spectral-Image Chunked by outermost position loop.</a:t>
            </a:r>
          </a:p>
          <a:p>
            <a:pPr algn="ctr"/>
            <a:r>
              <a:rPr lang="en-US" sz="1600" dirty="0">
                <a:solidFill>
                  <a:srgbClr val="FFC000"/>
                </a:solidFill>
                <a:latin typeface="Calibri" panose="020F0502020204030204" pitchFamily="34" charset="0"/>
              </a:rPr>
              <a:t>These results have been already normalized by the excitation band</a:t>
            </a:r>
          </a:p>
        </p:txBody>
      </p:sp>
      <p:sp>
        <p:nvSpPr>
          <p:cNvPr id="24" name="Rectangle 23"/>
          <p:cNvSpPr/>
          <p:nvPr/>
        </p:nvSpPr>
        <p:spPr>
          <a:xfrm>
            <a:off x="398789" y="2424716"/>
            <a:ext cx="8510749" cy="3757387"/>
          </a:xfrm>
          <a:prstGeom prst="rect">
            <a:avLst/>
          </a:prstGeom>
          <a:solidFill>
            <a:srgbClr val="DCDCDC"/>
          </a:solidFill>
          <a:ln>
            <a:solidFill>
              <a:schemeClr val="accent1"/>
            </a:solidFill>
          </a:ln>
          <a:effectLst/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contourClr>
              <a:schemeClr val="lt1"/>
            </a:contourClr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19" r="2527" b="46863"/>
          <a:stretch/>
        </p:blipFill>
        <p:spPr bwMode="auto">
          <a:xfrm>
            <a:off x="2398032" y="2693567"/>
            <a:ext cx="6248663" cy="21919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1238332" y="1960612"/>
            <a:ext cx="1026626" cy="55399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lIns="91440" tIns="0" rIns="91440" bIns="0" rtlCol="0">
            <a:spAutoFit/>
          </a:bodyPr>
          <a:lstStyle/>
          <a:p>
            <a:pPr algn="ctr"/>
            <a:r>
              <a:rPr lang="en-US" dirty="0">
                <a:solidFill>
                  <a:prstClr val="black"/>
                </a:solidFill>
                <a:latin typeface="Calibri" panose="020F0502020204030204" pitchFamily="34" charset="0"/>
              </a:rPr>
              <a:t>Position Indices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105507" y="1937608"/>
            <a:ext cx="1012203" cy="55399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lIns="91440" tIns="0" rIns="91440" bIns="0" rtlCol="0">
            <a:spAutoFit/>
          </a:bodyPr>
          <a:lstStyle/>
          <a:p>
            <a:pPr algn="ctr"/>
            <a:r>
              <a:rPr lang="en-US" dirty="0">
                <a:solidFill>
                  <a:prstClr val="black"/>
                </a:solidFill>
                <a:latin typeface="Calibri" panose="020F0502020204030204" pitchFamily="34" charset="0"/>
              </a:rPr>
              <a:t>Position Values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70470" y="5130209"/>
            <a:ext cx="1330012" cy="49244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lIns="91440" tIns="0" rIns="91440" bIns="0" rtlCol="0">
            <a:spAutoFit/>
          </a:bodyPr>
          <a:lstStyle/>
          <a:p>
            <a:pPr algn="ctr"/>
            <a:r>
              <a:rPr lang="en-US" sz="1600" dirty="0">
                <a:solidFill>
                  <a:prstClr val="black"/>
                </a:solidFill>
                <a:latin typeface="Calibri" panose="020F0502020204030204" pitchFamily="34" charset="0"/>
              </a:rPr>
              <a:t>Spectroscopic Indices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272063" y="5721074"/>
            <a:ext cx="1337567" cy="49244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lIns="91440" tIns="0" rIns="91440" bIns="0" rtlCol="0">
            <a:spAutoFit/>
          </a:bodyPr>
          <a:lstStyle/>
          <a:p>
            <a:pPr algn="ctr"/>
            <a:r>
              <a:rPr lang="en-US" sz="1600" dirty="0">
                <a:solidFill>
                  <a:prstClr val="black"/>
                </a:solidFill>
                <a:latin typeface="Calibri" panose="020F0502020204030204" pitchFamily="34" charset="0"/>
              </a:rPr>
              <a:t>Spectroscopic Values</a:t>
            </a:r>
          </a:p>
        </p:txBody>
      </p:sp>
      <p:cxnSp>
        <p:nvCxnSpPr>
          <p:cNvPr id="30" name="Straight Arrow Connector 29"/>
          <p:cNvCxnSpPr>
            <a:cxnSpLocks/>
            <a:stCxn id="21" idx="2"/>
          </p:cNvCxnSpPr>
          <p:nvPr/>
        </p:nvCxnSpPr>
        <p:spPr>
          <a:xfrm flipH="1">
            <a:off x="1686849" y="2514610"/>
            <a:ext cx="64796" cy="178955"/>
          </a:xfrm>
          <a:prstGeom prst="straightConnector1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67" idx="2"/>
          </p:cNvCxnSpPr>
          <p:nvPr/>
        </p:nvCxnSpPr>
        <p:spPr>
          <a:xfrm>
            <a:off x="611609" y="2491606"/>
            <a:ext cx="329238" cy="201960"/>
          </a:xfrm>
          <a:prstGeom prst="straightConnector1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cxnSpLocks/>
            <a:stCxn id="18" idx="3"/>
          </p:cNvCxnSpPr>
          <p:nvPr/>
        </p:nvCxnSpPr>
        <p:spPr>
          <a:xfrm flipV="1">
            <a:off x="1600482" y="5332168"/>
            <a:ext cx="192194" cy="44263"/>
          </a:xfrm>
          <a:prstGeom prst="straightConnector1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>
            <a:cxnSpLocks/>
            <a:stCxn id="42" idx="3"/>
          </p:cNvCxnSpPr>
          <p:nvPr/>
        </p:nvCxnSpPr>
        <p:spPr>
          <a:xfrm flipV="1">
            <a:off x="1609630" y="5774070"/>
            <a:ext cx="205901" cy="193226"/>
          </a:xfrm>
          <a:prstGeom prst="straightConnector1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/>
          <p:cNvGrpSpPr/>
          <p:nvPr/>
        </p:nvGrpSpPr>
        <p:grpSpPr>
          <a:xfrm>
            <a:off x="6055153" y="2518137"/>
            <a:ext cx="2796631" cy="396876"/>
            <a:chOff x="3192113" y="5964329"/>
            <a:chExt cx="2845895" cy="403866"/>
          </a:xfrm>
        </p:grpSpPr>
        <p:sp>
          <p:nvSpPr>
            <p:cNvPr id="11" name="Rectangle 10"/>
            <p:cNvSpPr/>
            <p:nvPr/>
          </p:nvSpPr>
          <p:spPr>
            <a:xfrm>
              <a:off x="3192113" y="5964330"/>
              <a:ext cx="1317665" cy="26032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prstClr val="white"/>
                  </a:solidFill>
                  <a:latin typeface="Calibri" panose="020F0502020204030204" pitchFamily="34" charset="0"/>
                </a:rPr>
                <a:t>Attribute A</a:t>
              </a: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4720343" y="5964329"/>
              <a:ext cx="1317665" cy="26032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prstClr val="white"/>
                  </a:solidFill>
                  <a:latin typeface="Calibri" panose="020F0502020204030204" pitchFamily="34" charset="0"/>
                </a:rPr>
                <a:t>Attribute Z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464750" y="5992358"/>
              <a:ext cx="349413" cy="3758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274320"/>
              <a:r>
                <a:rPr lang="en-US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Calibri" panose="020F0502020204030204" pitchFamily="34" charset="0"/>
                </a:rPr>
                <a:t>…</a:t>
              </a:r>
            </a:p>
          </p:txBody>
        </p:sp>
      </p:grpSp>
      <p:sp>
        <p:nvSpPr>
          <p:cNvPr id="71" name="TextBox 70"/>
          <p:cNvSpPr txBox="1"/>
          <p:nvPr/>
        </p:nvSpPr>
        <p:spPr>
          <a:xfrm>
            <a:off x="4891608" y="3796736"/>
            <a:ext cx="1026626" cy="61555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lIns="91440" tIns="0" rIns="91440" bIns="0" rtlCol="0">
            <a:spAutoFit/>
          </a:bodyPr>
          <a:lstStyle/>
          <a:p>
            <a:pPr algn="ctr"/>
            <a:r>
              <a:rPr lang="en-US" sz="2000" dirty="0">
                <a:solidFill>
                  <a:prstClr val="black"/>
                </a:solidFill>
                <a:latin typeface="Calibri" panose="020F0502020204030204" pitchFamily="34" charset="0"/>
              </a:rPr>
              <a:t>Main Dataset</a:t>
            </a:r>
          </a:p>
        </p:txBody>
      </p:sp>
      <p:sp>
        <p:nvSpPr>
          <p:cNvPr id="72" name="TextBox 71"/>
          <p:cNvSpPr txBox="1"/>
          <p:nvPr/>
        </p:nvSpPr>
        <p:spPr>
          <a:xfrm rot="16200000">
            <a:off x="1466708" y="3570748"/>
            <a:ext cx="1568949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latin typeface="Calibri" panose="020F0502020204030204" pitchFamily="34" charset="0"/>
                <a:sym typeface="Wingdings" panose="05000000000000000000" pitchFamily="2" charset="2"/>
              </a:rPr>
              <a:t></a:t>
            </a:r>
            <a:r>
              <a:rPr lang="en-US" dirty="0">
                <a:latin typeface="Calibri" panose="020F0502020204030204" pitchFamily="34" charset="0"/>
              </a:rPr>
              <a:t>Location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2060394" y="2830563"/>
            <a:ext cx="2593769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latin typeface="Calibri" panose="020F0502020204030204" pitchFamily="34" charset="0"/>
              </a:rPr>
              <a:t>Time / Spectral </a:t>
            </a:r>
            <a:r>
              <a:rPr lang="en-US" dirty="0">
                <a:latin typeface="Calibri" panose="020F0502020204030204" pitchFamily="34" charset="0"/>
                <a:sym typeface="Wingdings" panose="05000000000000000000" pitchFamily="2" charset="2"/>
              </a:rPr>
              <a:t></a:t>
            </a:r>
            <a:endParaRPr lang="en-US" dirty="0">
              <a:latin typeface="Calibri" panose="020F0502020204030204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520655" y="2469388"/>
            <a:ext cx="3635581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600" dirty="0">
                <a:latin typeface="Calibri" panose="020F0502020204030204" pitchFamily="34" charset="0"/>
              </a:rPr>
              <a:t>Measurement / Analysis parameters</a:t>
            </a:r>
            <a:r>
              <a:rPr lang="en-US" sz="1600" dirty="0">
                <a:latin typeface="Calibri" panose="020F0502020204030204" pitchFamily="34" charset="0"/>
                <a:sym typeface="Wingdings" panose="05000000000000000000" pitchFamily="2" charset="2"/>
              </a:rPr>
              <a:t></a:t>
            </a:r>
            <a:endParaRPr lang="en-US" sz="1600" dirty="0">
              <a:latin typeface="Calibri" panose="020F0502020204030204" pitchFamily="34" charset="0"/>
            </a:endParaRPr>
          </a:p>
        </p:txBody>
      </p:sp>
      <p:pic>
        <p:nvPicPr>
          <p:cNvPr id="33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39" t="73586" r="2411" b="3824"/>
          <a:stretch/>
        </p:blipFill>
        <p:spPr bwMode="auto">
          <a:xfrm>
            <a:off x="1792676" y="5058617"/>
            <a:ext cx="6857485" cy="931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-6339" y="849544"/>
            <a:ext cx="505398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</a:rPr>
              <a:t>Data stored as 2D matrix of (position x spectral values) regardless of dimensionality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</a:rPr>
              <a:t>Ancillary datasets explain the 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latin typeface="Calibri" panose="020F0502020204030204" pitchFamily="34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4724399" y="771817"/>
            <a:ext cx="4330701" cy="14080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u="sng" dirty="0">
                <a:latin typeface="Calibri" panose="020F0502020204030204" pitchFamily="34" charset="0"/>
              </a:rPr>
              <a:t>Example data types</a:t>
            </a:r>
            <a:r>
              <a:rPr lang="en-US" dirty="0">
                <a:latin typeface="Calibri" panose="020F0502020204030204" pitchFamily="34" charset="0"/>
              </a:rPr>
              <a:t>:</a:t>
            </a:r>
          </a:p>
          <a:p>
            <a:pPr marL="742950" lvl="1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</a:rPr>
              <a:t>2D images = (</a:t>
            </a:r>
            <a:r>
              <a:rPr lang="en-US" dirty="0" err="1">
                <a:latin typeface="Calibri" panose="020F0502020204030204" pitchFamily="34" charset="0"/>
              </a:rPr>
              <a:t>N</a:t>
            </a:r>
            <a:r>
              <a:rPr lang="en-US" baseline="-25000" dirty="0" err="1">
                <a:latin typeface="Calibri" panose="020F0502020204030204" pitchFamily="34" charset="0"/>
              </a:rPr>
              <a:t>pixels</a:t>
            </a:r>
            <a:r>
              <a:rPr lang="en-US" dirty="0">
                <a:latin typeface="Calibri" panose="020F0502020204030204" pitchFamily="34" charset="0"/>
              </a:rPr>
              <a:t> x 1)</a:t>
            </a:r>
          </a:p>
          <a:p>
            <a:pPr marL="742950" lvl="1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</a:rPr>
              <a:t>Single spectra = (1 x </a:t>
            </a:r>
            <a:r>
              <a:rPr lang="en-US" dirty="0" err="1">
                <a:latin typeface="Calibri" panose="020F0502020204030204" pitchFamily="34" charset="0"/>
              </a:rPr>
              <a:t>Z</a:t>
            </a:r>
            <a:r>
              <a:rPr lang="en-US" baseline="-25000" dirty="0" err="1">
                <a:latin typeface="Calibri" panose="020F0502020204030204" pitchFamily="34" charset="0"/>
              </a:rPr>
              <a:t>steps</a:t>
            </a:r>
            <a:r>
              <a:rPr lang="en-US" dirty="0">
                <a:latin typeface="Calibri" panose="020F0502020204030204" pitchFamily="34" charset="0"/>
              </a:rPr>
              <a:t>)</a:t>
            </a:r>
          </a:p>
          <a:p>
            <a:pPr marL="742950" lvl="1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</a:rPr>
              <a:t>Spectroscopy on grid = (</a:t>
            </a:r>
            <a:r>
              <a:rPr lang="en-US" dirty="0" err="1">
                <a:latin typeface="Calibri" panose="020F0502020204030204" pitchFamily="34" charset="0"/>
              </a:rPr>
              <a:t>N</a:t>
            </a:r>
            <a:r>
              <a:rPr lang="en-US" baseline="-25000" dirty="0" err="1">
                <a:latin typeface="Calibri" panose="020F0502020204030204" pitchFamily="34" charset="0"/>
              </a:rPr>
              <a:t>pixels</a:t>
            </a:r>
            <a:r>
              <a:rPr lang="en-US" dirty="0" err="1">
                <a:latin typeface="Calibri" panose="020F0502020204030204" pitchFamily="34" charset="0"/>
              </a:rPr>
              <a:t>x</a:t>
            </a:r>
            <a:r>
              <a:rPr lang="en-US" dirty="0">
                <a:latin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</a:rPr>
              <a:t>V</a:t>
            </a:r>
            <a:r>
              <a:rPr lang="en-US" baseline="-25000" dirty="0" err="1">
                <a:latin typeface="Calibri" panose="020F0502020204030204" pitchFamily="34" charset="0"/>
              </a:rPr>
              <a:t>steps</a:t>
            </a:r>
            <a:r>
              <a:rPr lang="en-US" dirty="0">
                <a:latin typeface="Calibri" panose="020F0502020204030204" pitchFamily="34" charset="0"/>
              </a:rPr>
              <a:t>)</a:t>
            </a:r>
          </a:p>
        </p:txBody>
      </p:sp>
      <p:pic>
        <p:nvPicPr>
          <p:cNvPr id="34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082" b="46863"/>
          <a:stretch/>
        </p:blipFill>
        <p:spPr bwMode="auto">
          <a:xfrm>
            <a:off x="662592" y="2700759"/>
            <a:ext cx="1130084" cy="21919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325145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2CC95-B383-344D-989A-9AEFBB9F7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USID – 1D spectra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655" y="1488831"/>
            <a:ext cx="8624446" cy="3987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2843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44C9EC-6692-0F4C-9904-9296DA4F53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USID – 2D Image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9088E1A-6658-F345-9D42-61E84B509847}"/>
              </a:ext>
            </a:extLst>
          </p:cNvPr>
          <p:cNvSpPr txBox="1"/>
          <p:nvPr/>
        </p:nvSpPr>
        <p:spPr bwMode="auto">
          <a:xfrm>
            <a:off x="8159795" y="2779317"/>
            <a:ext cx="878305" cy="1200329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rtlCol="0">
            <a:spAutoFit/>
          </a:bodyPr>
          <a:lstStyle/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sz="2400" b="1" u="sng" dirty="0">
                <a:latin typeface="Calibri" panose="020F0502020204030204" pitchFamily="34" charset="0"/>
                <a:ea typeface="ＭＳ Ｐゴシック" pitchFamily="34" charset="-128"/>
              </a:rPr>
              <a:t>USID 2D form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45"/>
          <a:stretch/>
        </p:blipFill>
        <p:spPr>
          <a:xfrm>
            <a:off x="931924" y="962527"/>
            <a:ext cx="7227871" cy="5728652"/>
          </a:xfrm>
          <a:prstGeom prst="rect">
            <a:avLst/>
          </a:prstGeom>
        </p:spPr>
      </p:pic>
      <p:sp>
        <p:nvSpPr>
          <p:cNvPr id="119" name="TextBox 118">
            <a:extLst>
              <a:ext uri="{FF2B5EF4-FFF2-40B4-BE49-F238E27FC236}">
                <a16:creationId xmlns:a16="http://schemas.microsoft.com/office/drawing/2014/main" id="{79088E1A-6658-F345-9D42-61E84B509847}"/>
              </a:ext>
            </a:extLst>
          </p:cNvPr>
          <p:cNvSpPr txBox="1"/>
          <p:nvPr/>
        </p:nvSpPr>
        <p:spPr bwMode="auto">
          <a:xfrm>
            <a:off x="274262" y="3226688"/>
            <a:ext cx="1315324" cy="1200329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rtlCol="0">
            <a:spAutoFit/>
          </a:bodyPr>
          <a:lstStyle/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sz="2400" b="1" u="sng" dirty="0">
                <a:latin typeface="Calibri" panose="020F0502020204030204" pitchFamily="34" charset="0"/>
                <a:ea typeface="ＭＳ Ｐゴシック" pitchFamily="34" charset="-128"/>
              </a:rPr>
              <a:t>Original N-D form</a:t>
            </a:r>
          </a:p>
        </p:txBody>
      </p:sp>
    </p:spTree>
    <p:extLst>
      <p:ext uri="{BB962C8B-B14F-4D97-AF65-F5344CB8AC3E}">
        <p14:creationId xmlns:p14="http://schemas.microsoft.com/office/powerpoint/2010/main" val="25098457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401DD-8A73-3343-A083-8B58F9C44B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655" y="105718"/>
            <a:ext cx="8712200" cy="593752"/>
          </a:xfrm>
        </p:spPr>
        <p:txBody>
          <a:bodyPr/>
          <a:lstStyle/>
          <a:p>
            <a:r>
              <a:rPr lang="en-US" sz="3800" dirty="0"/>
              <a:t>USID – Spectra on Grid (3D)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138" y="826728"/>
            <a:ext cx="8269233" cy="5735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7006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5C165E-17BA-254A-81AC-427F777CA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USID - Instrument Agnostic Code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979148-63D6-8D48-AB3E-8E9C96E22BFF}"/>
              </a:ext>
            </a:extLst>
          </p:cNvPr>
          <p:cNvSpPr txBox="1"/>
          <p:nvPr/>
        </p:nvSpPr>
        <p:spPr bwMode="auto">
          <a:xfrm>
            <a:off x="379696" y="772247"/>
            <a:ext cx="8354118" cy="2062103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lIns="27432" rIns="27432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2400" dirty="0">
                <a:latin typeface="Calibri" panose="020F0502020204030204" pitchFamily="34" charset="0"/>
                <a:ea typeface="ＭＳ Ｐゴシック" pitchFamily="34" charset="-128"/>
              </a:rPr>
              <a:t>Instrument-agnostic data allows instrument-agnostic code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2400" dirty="0">
                <a:latin typeface="Calibri" panose="020F0502020204030204" pitchFamily="34" charset="0"/>
                <a:ea typeface="ＭＳ Ｐゴシック" pitchFamily="34" charset="-128"/>
              </a:rPr>
              <a:t>Single version of analysis and processing routine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2400" dirty="0">
                <a:latin typeface="Calibri" panose="020F0502020204030204" pitchFamily="34" charset="0"/>
                <a:ea typeface="ＭＳ Ｐゴシック" pitchFamily="34" charset="-128"/>
              </a:rPr>
              <a:t>Brings multiple scientific communities together</a:t>
            </a:r>
          </a:p>
          <a:p>
            <a:pPr algn="ctr"/>
            <a:endParaRPr lang="en-US" sz="2000" b="1" u="sng" dirty="0">
              <a:latin typeface="Calibri" panose="020F0502020204030204" pitchFamily="34" charset="0"/>
              <a:ea typeface="ＭＳ Ｐゴシック" pitchFamily="34" charset="-128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1D2E611-38EA-264A-8B52-92626335BC3D}"/>
              </a:ext>
            </a:extLst>
          </p:cNvPr>
          <p:cNvGrpSpPr/>
          <p:nvPr/>
        </p:nvGrpSpPr>
        <p:grpSpPr>
          <a:xfrm>
            <a:off x="1885058" y="2802834"/>
            <a:ext cx="5343394" cy="3427315"/>
            <a:chOff x="4580820" y="2008016"/>
            <a:chExt cx="3703521" cy="233066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C6D0639-5A38-E14C-8074-77987B14C1C9}"/>
                </a:ext>
              </a:extLst>
            </p:cNvPr>
            <p:cNvSpPr/>
            <p:nvPr/>
          </p:nvSpPr>
          <p:spPr>
            <a:xfrm>
              <a:off x="4597400" y="2008016"/>
              <a:ext cx="1295400" cy="74797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accent1"/>
              </a:solidFill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0"/>
              </a:lightRig>
            </a:scene3d>
            <a:sp3d>
              <a:contourClr>
                <a:schemeClr val="lt1"/>
              </a:contourClr>
            </a:sp3d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2400" dirty="0">
                  <a:solidFill>
                    <a:schemeClr val="tx1"/>
                  </a:solidFill>
                  <a:latin typeface="Calibri" panose="020F0502020204030204" pitchFamily="34" charset="0"/>
                </a:rPr>
                <a:t>SPM</a:t>
              </a:r>
            </a:p>
            <a:p>
              <a:pPr algn="ctr">
                <a:lnSpc>
                  <a:spcPct val="90000"/>
                </a:lnSpc>
              </a:pPr>
              <a:r>
                <a:rPr lang="en-US" sz="2400" dirty="0">
                  <a:solidFill>
                    <a:schemeClr val="tx1"/>
                  </a:solidFill>
                  <a:latin typeface="Calibri" panose="020F0502020204030204" pitchFamily="34" charset="0"/>
                </a:rPr>
                <a:t>Multispectral imaging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80C1A0E-9BB8-AF4F-8E8C-2A6CBB33384F}"/>
                </a:ext>
              </a:extLst>
            </p:cNvPr>
            <p:cNvSpPr/>
            <p:nvPr/>
          </p:nvSpPr>
          <p:spPr>
            <a:xfrm>
              <a:off x="4580820" y="2929926"/>
              <a:ext cx="1311980" cy="620799"/>
            </a:xfrm>
            <a:prstGeom prst="rect">
              <a:avLst/>
            </a:prstGeom>
            <a:solidFill>
              <a:srgbClr val="DFF9E9"/>
            </a:solidFill>
            <a:ln>
              <a:solidFill>
                <a:schemeClr val="tx2"/>
              </a:solidFill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0"/>
              </a:lightRig>
            </a:scene3d>
            <a:sp3d>
              <a:contourClr>
                <a:schemeClr val="lt1"/>
              </a:contourClr>
            </a:sp3d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2400" dirty="0">
                  <a:solidFill>
                    <a:schemeClr val="tx1"/>
                  </a:solidFill>
                  <a:latin typeface="Calibri" panose="020F0502020204030204" pitchFamily="34" charset="0"/>
                </a:rPr>
                <a:t>STM I-V spectroscopy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4A10875-06A7-6149-AFDD-0ADA9EC3F327}"/>
                </a:ext>
              </a:extLst>
            </p:cNvPr>
            <p:cNvSpPr/>
            <p:nvPr/>
          </p:nvSpPr>
          <p:spPr>
            <a:xfrm>
              <a:off x="4593520" y="3717883"/>
              <a:ext cx="1337380" cy="620799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5"/>
              </a:solidFill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0"/>
              </a:lightRig>
            </a:scene3d>
            <a:sp3d>
              <a:contourClr>
                <a:schemeClr val="lt1"/>
              </a:contourClr>
            </a:sp3d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2400" dirty="0">
                  <a:solidFill>
                    <a:schemeClr val="tx1"/>
                  </a:solidFill>
                  <a:latin typeface="Calibri" panose="020F0502020204030204" pitchFamily="34" charset="0"/>
                </a:rPr>
                <a:t>STEM</a:t>
              </a:r>
            </a:p>
            <a:p>
              <a:pPr algn="ctr">
                <a:lnSpc>
                  <a:spcPct val="90000"/>
                </a:lnSpc>
              </a:pPr>
              <a:r>
                <a:rPr lang="en-US" sz="2400" dirty="0" err="1">
                  <a:solidFill>
                    <a:schemeClr val="tx1"/>
                  </a:solidFill>
                  <a:latin typeface="Calibri" panose="020F0502020204030204" pitchFamily="34" charset="0"/>
                </a:rPr>
                <a:t>ptychography</a:t>
              </a:r>
              <a:endParaRPr lang="en-US" sz="2400" dirty="0">
                <a:solidFill>
                  <a:schemeClr val="tx1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525046B2-E703-B148-A845-81BF89526261}"/>
                </a:ext>
              </a:extLst>
            </p:cNvPr>
            <p:cNvSpPr/>
            <p:nvPr/>
          </p:nvSpPr>
          <p:spPr>
            <a:xfrm>
              <a:off x="6619749" y="3274721"/>
              <a:ext cx="1664592" cy="413825"/>
            </a:xfrm>
            <a:prstGeom prst="roundRect">
              <a:avLst/>
            </a:prstGeom>
            <a:solidFill>
              <a:schemeClr val="accent3"/>
            </a:solidFill>
            <a:ln>
              <a:solidFill>
                <a:schemeClr val="accent3">
                  <a:lumMod val="20000"/>
                  <a:lumOff val="80000"/>
                </a:schemeClr>
              </a:solidFill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0"/>
              </a:lightRig>
            </a:scene3d>
            <a:sp3d>
              <a:contourClr>
                <a:schemeClr val="lt1"/>
              </a:contourClr>
            </a:sp3d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2400" dirty="0">
                  <a:solidFill>
                    <a:schemeClr val="bg1"/>
                  </a:solidFill>
                  <a:latin typeface="Calibri" panose="020F0502020204030204" pitchFamily="34" charset="0"/>
                </a:rPr>
                <a:t>Decomposition</a:t>
              </a:r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606FD62C-3908-4C4E-8AE9-8F1BFE18E5C4}"/>
                </a:ext>
              </a:extLst>
            </p:cNvPr>
            <p:cNvSpPr/>
            <p:nvPr/>
          </p:nvSpPr>
          <p:spPr>
            <a:xfrm>
              <a:off x="6619749" y="2099808"/>
              <a:ext cx="1216151" cy="413825"/>
            </a:xfrm>
            <a:prstGeom prst="roundRect">
              <a:avLst/>
            </a:prstGeom>
            <a:solidFill>
              <a:schemeClr val="tx2"/>
            </a:solidFill>
            <a:ln>
              <a:solidFill>
                <a:schemeClr val="tx2">
                  <a:lumMod val="20000"/>
                  <a:lumOff val="80000"/>
                </a:schemeClr>
              </a:solidFill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0"/>
              </a:lightRig>
            </a:scene3d>
            <a:sp3d>
              <a:contourClr>
                <a:schemeClr val="lt1"/>
              </a:contourClr>
            </a:sp3d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2400" dirty="0">
                  <a:solidFill>
                    <a:schemeClr val="bg1"/>
                  </a:solidFill>
                  <a:latin typeface="Calibri" panose="020F0502020204030204" pitchFamily="34" charset="0"/>
                </a:rPr>
                <a:t>FFT filtering</a:t>
              </a:r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52B33159-0501-4E4E-8B3E-D29499F3D628}"/>
                </a:ext>
              </a:extLst>
            </p:cNvPr>
            <p:cNvSpPr/>
            <p:nvPr/>
          </p:nvSpPr>
          <p:spPr>
            <a:xfrm>
              <a:off x="6650420" y="3846641"/>
              <a:ext cx="1216151" cy="413825"/>
            </a:xfrm>
            <a:prstGeom prst="roundRect">
              <a:avLst/>
            </a:prstGeom>
            <a:solidFill>
              <a:schemeClr val="accent1"/>
            </a:solidFill>
            <a:ln>
              <a:solidFill>
                <a:schemeClr val="accent1">
                  <a:lumMod val="20000"/>
                  <a:lumOff val="80000"/>
                </a:schemeClr>
              </a:solidFill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0"/>
              </a:lightRig>
            </a:scene3d>
            <a:sp3d>
              <a:contourClr>
                <a:schemeClr val="lt1"/>
              </a:contourClr>
            </a:sp3d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2400" dirty="0">
                  <a:solidFill>
                    <a:schemeClr val="bg1"/>
                  </a:solidFill>
                  <a:latin typeface="Calibri" panose="020F0502020204030204" pitchFamily="34" charset="0"/>
                </a:rPr>
                <a:t>Clustering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C97C11B7-2A58-7D4E-B766-FA9CEB96B04E}"/>
                </a:ext>
              </a:extLst>
            </p:cNvPr>
            <p:cNvCxnSpPr>
              <a:stCxn id="6" idx="3"/>
            </p:cNvCxnSpPr>
            <p:nvPr/>
          </p:nvCxnSpPr>
          <p:spPr>
            <a:xfrm flipV="1">
              <a:off x="5892800" y="2382002"/>
              <a:ext cx="726949" cy="85832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CE1263E9-4053-274B-BBDD-D2ACEDF76508}"/>
                </a:ext>
              </a:extLst>
            </p:cNvPr>
            <p:cNvCxnSpPr>
              <a:stCxn id="6" idx="3"/>
            </p:cNvCxnSpPr>
            <p:nvPr/>
          </p:nvCxnSpPr>
          <p:spPr>
            <a:xfrm>
              <a:off x="5892800" y="3240326"/>
              <a:ext cx="726949" cy="11245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3DF8D5E0-3A0D-CD48-9637-76CCA95E83F9}"/>
                </a:ext>
              </a:extLst>
            </p:cNvPr>
            <p:cNvCxnSpPr>
              <a:stCxn id="7" idx="3"/>
              <a:endCxn id="10" idx="1"/>
            </p:cNvCxnSpPr>
            <p:nvPr/>
          </p:nvCxnSpPr>
          <p:spPr>
            <a:xfrm>
              <a:off x="5930900" y="4028283"/>
              <a:ext cx="719520" cy="2527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4E7B8AC2-BD4A-F34C-BC77-1D46FAA2E56F}"/>
                </a:ext>
              </a:extLst>
            </p:cNvPr>
            <p:cNvCxnSpPr>
              <a:stCxn id="7" idx="3"/>
            </p:cNvCxnSpPr>
            <p:nvPr/>
          </p:nvCxnSpPr>
          <p:spPr>
            <a:xfrm flipV="1">
              <a:off x="5930900" y="3550725"/>
              <a:ext cx="688849" cy="4775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C7E96DD8-AE2D-924F-AC61-8EE1D7F3CB3F}"/>
                </a:ext>
              </a:extLst>
            </p:cNvPr>
            <p:cNvCxnSpPr>
              <a:stCxn id="5" idx="3"/>
            </p:cNvCxnSpPr>
            <p:nvPr/>
          </p:nvCxnSpPr>
          <p:spPr>
            <a:xfrm>
              <a:off x="5892800" y="2382001"/>
              <a:ext cx="757620" cy="146464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9A93FBAA-26DC-E142-967B-59C53EF642D6}"/>
                </a:ext>
              </a:extLst>
            </p:cNvPr>
            <p:cNvSpPr/>
            <p:nvPr/>
          </p:nvSpPr>
          <p:spPr>
            <a:xfrm>
              <a:off x="6628025" y="2697613"/>
              <a:ext cx="1656316" cy="413825"/>
            </a:xfrm>
            <a:prstGeom prst="roundRect">
              <a:avLst/>
            </a:prstGeom>
            <a:solidFill>
              <a:schemeClr val="accent5"/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0"/>
              </a:lightRig>
            </a:scene3d>
            <a:sp3d>
              <a:contourClr>
                <a:schemeClr val="lt1"/>
              </a:contourClr>
            </a:sp3d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2400" dirty="0">
                  <a:solidFill>
                    <a:schemeClr val="bg1"/>
                  </a:solidFill>
                  <a:latin typeface="Calibri" panose="020F0502020204030204" pitchFamily="34" charset="0"/>
                </a:rPr>
                <a:t>Functional fitting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BDC1A367-CA47-3943-9CEC-97714FDEBD2C}"/>
                </a:ext>
              </a:extLst>
            </p:cNvPr>
            <p:cNvCxnSpPr>
              <a:stCxn id="5" idx="3"/>
              <a:endCxn id="16" idx="1"/>
            </p:cNvCxnSpPr>
            <p:nvPr/>
          </p:nvCxnSpPr>
          <p:spPr>
            <a:xfrm>
              <a:off x="5892800" y="2382001"/>
              <a:ext cx="735225" cy="52252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82573368"/>
      </p:ext>
    </p:extLst>
  </p:cSld>
  <p:clrMapOvr>
    <a:masterClrMapping/>
  </p:clrMapOvr>
</p:sld>
</file>

<file path=ppt/theme/theme1.xml><?xml version="1.0" encoding="utf-8"?>
<a:theme xmlns:a="http://schemas.openxmlformats.org/drawingml/2006/main" name="ORNL1">
  <a:themeElements>
    <a:clrScheme name="ORNL Corporate Color Palette FINAL">
      <a:dk1>
        <a:sysClr val="windowText" lastClr="000000"/>
      </a:dk1>
      <a:lt1>
        <a:sysClr val="window" lastClr="FFFFFF"/>
      </a:lt1>
      <a:dk2>
        <a:srgbClr val="18783D"/>
      </a:dk2>
      <a:lt2>
        <a:srgbClr val="FFFFFF"/>
      </a:lt2>
      <a:accent1>
        <a:srgbClr val="2A6EBB"/>
      </a:accent1>
      <a:accent2>
        <a:srgbClr val="69BE28"/>
      </a:accent2>
      <a:accent3>
        <a:srgbClr val="E37222"/>
      </a:accent3>
      <a:accent4>
        <a:srgbClr val="3CB6CE"/>
      </a:accent4>
      <a:accent5>
        <a:srgbClr val="983222"/>
      </a:accent5>
      <a:accent6>
        <a:srgbClr val="FECB00"/>
      </a:accent6>
      <a:hlink>
        <a:srgbClr val="2A6EBB"/>
      </a:hlink>
      <a:folHlink>
        <a:srgbClr val="207C47"/>
      </a:folHlink>
    </a:clrScheme>
    <a:fontScheme name="ORNL 2013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riel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60000"/>
              </a:schemeClr>
            </a:gs>
            <a:gs pos="30000">
              <a:schemeClr val="phClr">
                <a:tint val="38000"/>
                <a:satMod val="260000"/>
              </a:schemeClr>
            </a:gs>
            <a:gs pos="75000">
              <a:schemeClr val="phClr">
                <a:tint val="55000"/>
                <a:satMod val="255000"/>
              </a:schemeClr>
            </a:gs>
            <a:gs pos="100000">
              <a:schemeClr val="phClr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gradFill rotWithShape="1">
          <a:gsLst>
            <a:gs pos="0">
              <a:schemeClr val="phClr">
                <a:shade val="63000"/>
                <a:satMod val="165000"/>
              </a:schemeClr>
            </a:gs>
            <a:gs pos="30000">
              <a:schemeClr val="phClr">
                <a:shade val="58000"/>
                <a:satMod val="165000"/>
              </a:schemeClr>
            </a:gs>
            <a:gs pos="75000">
              <a:schemeClr val="phClr">
                <a:shade val="30000"/>
                <a:satMod val="175000"/>
              </a:schemeClr>
            </a:gs>
            <a:gs pos="100000">
              <a:schemeClr val="phClr"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</a:fillStyleLst>
      <a:lnStyleLst>
        <a:ln w="12700" cap="flat" cmpd="sng" algn="ctr">
          <a:solidFill>
            <a:schemeClr val="phClr">
              <a:shade val="70000"/>
              <a:satMod val="15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bevelT w="47625" h="69850"/>
            <a:contourClr>
              <a:schemeClr val="lt1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>
          <a:solidFill>
            <a:schemeClr val="accent1"/>
          </a:solidFill>
        </a:ln>
        <a:effectLst/>
        <a:scene3d>
          <a:camera prst="orthographicFront">
            <a:rot lat="0" lon="0" rev="0"/>
          </a:camera>
          <a:lightRig rig="balanced" dir="t">
            <a:rot lat="0" lon="0" rev="0"/>
          </a:lightRig>
        </a:scene3d>
        <a:sp3d>
          <a:contourClr>
            <a:schemeClr val="lt1"/>
          </a:contourClr>
        </a:sp3d>
      </a:spPr>
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lnSpc>
            <a:spcPct val="90000"/>
          </a:lnSpc>
          <a:defRPr dirty="0" smtClean="0">
            <a:solidFill>
              <a:schemeClr val="tx1"/>
            </a:solidFill>
          </a:defRPr>
        </a:defPPr>
      </a:lstStyle>
      <a:style>
        <a:lnRef idx="0">
          <a:schemeClr val="accent1"/>
        </a:lnRef>
        <a:fillRef idx="3">
          <a:schemeClr val="accent1"/>
        </a:fillRef>
        <a:effectRef idx="3">
          <a:schemeClr val="accent1"/>
        </a:effectRef>
        <a:fontRef idx="minor">
          <a:schemeClr val="lt1"/>
        </a:fontRef>
      </a:style>
    </a:spDef>
    <a:txDef>
      <a:spPr bwMode="auto">
        <a:noFill/>
        <a:ln>
          <a:noFill/>
        </a:ln>
        <a:extLst/>
      </a:spPr>
      <a:bodyPr wrap="none" rtlCol="0">
        <a:spAutoFit/>
      </a:bodyPr>
      <a:lstStyle>
        <a:defPPr eaLnBrk="1" hangingPunct="1">
          <a:spcBef>
            <a:spcPct val="0"/>
          </a:spcBef>
          <a:buFontTx/>
          <a:buNone/>
          <a:defRPr dirty="0" smtClean="0">
            <a:latin typeface="Calibri" panose="020F0502020204030204" pitchFamily="34" charset="0"/>
            <a:ea typeface="ＭＳ Ｐゴシック" pitchFamily="34" charset="-128"/>
          </a:defRPr>
        </a:defPPr>
      </a:lstStyle>
    </a:txDef>
  </a:objectDefaults>
  <a:extraClrSchemeLst/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Default Theme">
  <a:themeElements>
    <a:clrScheme name="ORNL Corporate Color Palette FINAL">
      <a:dk1>
        <a:sysClr val="windowText" lastClr="000000"/>
      </a:dk1>
      <a:lt1>
        <a:sysClr val="window" lastClr="FFFFFF"/>
      </a:lt1>
      <a:dk2>
        <a:srgbClr val="18783D"/>
      </a:dk2>
      <a:lt2>
        <a:srgbClr val="FFFFFF"/>
      </a:lt2>
      <a:accent1>
        <a:srgbClr val="2A6EBB"/>
      </a:accent1>
      <a:accent2>
        <a:srgbClr val="69BE28"/>
      </a:accent2>
      <a:accent3>
        <a:srgbClr val="E37222"/>
      </a:accent3>
      <a:accent4>
        <a:srgbClr val="3CB6CE"/>
      </a:accent4>
      <a:accent5>
        <a:srgbClr val="983222"/>
      </a:accent5>
      <a:accent6>
        <a:srgbClr val="FECB00"/>
      </a:accent6>
      <a:hlink>
        <a:srgbClr val="2A6EBB"/>
      </a:hlink>
      <a:folHlink>
        <a:srgbClr val="207C47"/>
      </a:folHlink>
    </a:clrScheme>
    <a:fontScheme name="ORNL 2013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riel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60000"/>
              </a:schemeClr>
            </a:gs>
            <a:gs pos="30000">
              <a:schemeClr val="phClr">
                <a:tint val="38000"/>
                <a:satMod val="260000"/>
              </a:schemeClr>
            </a:gs>
            <a:gs pos="75000">
              <a:schemeClr val="phClr">
                <a:tint val="55000"/>
                <a:satMod val="255000"/>
              </a:schemeClr>
            </a:gs>
            <a:gs pos="100000">
              <a:schemeClr val="phClr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gradFill rotWithShape="1">
          <a:gsLst>
            <a:gs pos="0">
              <a:schemeClr val="phClr">
                <a:shade val="63000"/>
                <a:satMod val="165000"/>
              </a:schemeClr>
            </a:gs>
            <a:gs pos="30000">
              <a:schemeClr val="phClr">
                <a:shade val="58000"/>
                <a:satMod val="165000"/>
              </a:schemeClr>
            </a:gs>
            <a:gs pos="75000">
              <a:schemeClr val="phClr">
                <a:shade val="30000"/>
                <a:satMod val="175000"/>
              </a:schemeClr>
            </a:gs>
            <a:gs pos="100000">
              <a:schemeClr val="phClr"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</a:fillStyleLst>
      <a:lnStyleLst>
        <a:ln w="12700" cap="flat" cmpd="sng" algn="ctr">
          <a:solidFill>
            <a:schemeClr val="phClr">
              <a:shade val="70000"/>
              <a:satMod val="15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bevelT w="47625" h="69850"/>
            <a:contourClr>
              <a:schemeClr val="lt1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>
          <a:solidFill>
            <a:schemeClr val="accent1"/>
          </a:solidFill>
        </a:ln>
        <a:effectLst/>
        <a:scene3d>
          <a:camera prst="orthographicFront">
            <a:rot lat="0" lon="0" rev="0"/>
          </a:camera>
          <a:lightRig rig="balanced" dir="t">
            <a:rot lat="0" lon="0" rev="0"/>
          </a:lightRig>
        </a:scene3d>
        <a:sp3d>
          <a:contourClr>
            <a:schemeClr val="lt1"/>
          </a:contourClr>
        </a:sp3d>
      </a:spPr>
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lnSpc>
            <a:spcPct val="90000"/>
          </a:lnSpc>
          <a:defRPr dirty="0" smtClean="0">
            <a:solidFill>
              <a:schemeClr val="tx1"/>
            </a:solidFill>
          </a:defRPr>
        </a:defPPr>
      </a:lstStyle>
      <a:style>
        <a:lnRef idx="0">
          <a:schemeClr val="accent1"/>
        </a:lnRef>
        <a:fillRef idx="3">
          <a:schemeClr val="accent1"/>
        </a:fillRef>
        <a:effectRef idx="3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 algn="ctr">
          <a:lnSpc>
            <a:spcPct val="90000"/>
          </a:lnSpc>
          <a:defRPr dirty="0" smtClean="0"/>
        </a:defPPr>
      </a:lstStyle>
    </a:txDef>
  </a:objectDefaults>
  <a:extraClrSchemeLst/>
</a:theme>
</file>

<file path=ppt/theme/theme3.xml><?xml version="1.0" encoding="utf-8"?>
<a:theme xmlns:a="http://schemas.openxmlformats.org/drawingml/2006/main" name="26_ORNL default 0812">
  <a:themeElements>
    <a:clrScheme name="26_ORNL default 0812 1">
      <a:dk1>
        <a:srgbClr val="000000"/>
      </a:dk1>
      <a:lt1>
        <a:srgbClr val="FFFFFF"/>
      </a:lt1>
      <a:dk2>
        <a:srgbClr val="006C3A"/>
      </a:dk2>
      <a:lt2>
        <a:srgbClr val="FFFFFF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1F497D"/>
      </a:hlink>
      <a:folHlink>
        <a:srgbClr val="006C3A"/>
      </a:folHlink>
    </a:clrScheme>
    <a:fontScheme name="26_ORNL default 0812">
      <a:majorFont>
        <a:latin typeface="Arial Black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26_ORNL default 0812 1">
        <a:dk1>
          <a:srgbClr val="000000"/>
        </a:dk1>
        <a:lt1>
          <a:srgbClr val="FFFFFF"/>
        </a:lt1>
        <a:dk2>
          <a:srgbClr val="006C3A"/>
        </a:dk2>
        <a:lt2>
          <a:srgbClr val="FFFFFF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1F497D"/>
        </a:hlink>
        <a:folHlink>
          <a:srgbClr val="006C3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6_ORNL default 0812 2">
        <a:dk1>
          <a:srgbClr val="000000"/>
        </a:dk1>
        <a:lt1>
          <a:srgbClr val="FFFFFF"/>
        </a:lt1>
        <a:dk2>
          <a:srgbClr val="006C3A"/>
        </a:dk2>
        <a:lt2>
          <a:srgbClr val="FFFFFF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B274"/>
        </a:hlink>
        <a:folHlink>
          <a:srgbClr val="F7963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5_ORNL_template_2007">
  <a:themeElements>
    <a:clrScheme name="ORNL 0812 new">
      <a:dk1>
        <a:sysClr val="windowText" lastClr="000000"/>
      </a:dk1>
      <a:lt1>
        <a:sysClr val="window" lastClr="FFFFFF"/>
      </a:lt1>
      <a:dk2>
        <a:srgbClr val="006C3A"/>
      </a:dk2>
      <a:lt2>
        <a:srgbClr val="FFFFFF"/>
      </a:lt2>
      <a:accent1>
        <a:srgbClr val="4F81BD"/>
      </a:accent1>
      <a:accent2>
        <a:srgbClr val="C0504D"/>
      </a:accent2>
      <a:accent3>
        <a:srgbClr val="00B274"/>
      </a:accent3>
      <a:accent4>
        <a:srgbClr val="F79646"/>
      </a:accent4>
      <a:accent5>
        <a:srgbClr val="4BACC6"/>
      </a:accent5>
      <a:accent6>
        <a:srgbClr val="8064A2"/>
      </a:accent6>
      <a:hlink>
        <a:srgbClr val="1F497D"/>
      </a:hlink>
      <a:folHlink>
        <a:srgbClr val="006C3A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RNL_template_2007">
  <a:themeElements>
    <a:clrScheme name="ORNL 0812 new">
      <a:dk1>
        <a:sysClr val="windowText" lastClr="000000"/>
      </a:dk1>
      <a:lt1>
        <a:sysClr val="window" lastClr="FFFFFF"/>
      </a:lt1>
      <a:dk2>
        <a:srgbClr val="006C3A"/>
      </a:dk2>
      <a:lt2>
        <a:srgbClr val="FFFFFF"/>
      </a:lt2>
      <a:accent1>
        <a:srgbClr val="4F81BD"/>
      </a:accent1>
      <a:accent2>
        <a:srgbClr val="C0504D"/>
      </a:accent2>
      <a:accent3>
        <a:srgbClr val="00B274"/>
      </a:accent3>
      <a:accent4>
        <a:srgbClr val="F79646"/>
      </a:accent4>
      <a:accent5>
        <a:srgbClr val="4BACC6"/>
      </a:accent5>
      <a:accent6>
        <a:srgbClr val="8064A2"/>
      </a:accent6>
      <a:hlink>
        <a:srgbClr val="1F497D"/>
      </a:hlink>
      <a:folHlink>
        <a:srgbClr val="006C3A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RNL template_0704">
  <a:themeElements>
    <a:clrScheme name="ORNL template_0704 11">
      <a:dk1>
        <a:srgbClr val="000000"/>
      </a:dk1>
      <a:lt1>
        <a:srgbClr val="FFFFFF"/>
      </a:lt1>
      <a:dk2>
        <a:srgbClr val="01673E"/>
      </a:dk2>
      <a:lt2>
        <a:srgbClr val="333333"/>
      </a:lt2>
      <a:accent1>
        <a:srgbClr val="003D6C"/>
      </a:accent1>
      <a:accent2>
        <a:srgbClr val="267186"/>
      </a:accent2>
      <a:accent3>
        <a:srgbClr val="FFFFFF"/>
      </a:accent3>
      <a:accent4>
        <a:srgbClr val="000000"/>
      </a:accent4>
      <a:accent5>
        <a:srgbClr val="AAAFBA"/>
      </a:accent5>
      <a:accent6>
        <a:srgbClr val="216679"/>
      </a:accent6>
      <a:hlink>
        <a:srgbClr val="8D1357"/>
      </a:hlink>
      <a:folHlink>
        <a:srgbClr val="FFCC66"/>
      </a:folHlink>
    </a:clrScheme>
    <a:fontScheme name="ORNL template_0704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ORNL template_0704 1">
        <a:dk1>
          <a:srgbClr val="00008A"/>
        </a:dk1>
        <a:lt1>
          <a:srgbClr val="FFFFFF"/>
        </a:lt1>
        <a:dk2>
          <a:srgbClr val="000099"/>
        </a:dk2>
        <a:lt2>
          <a:srgbClr val="FFFFFF"/>
        </a:lt2>
        <a:accent1>
          <a:srgbClr val="0099FF"/>
        </a:accent1>
        <a:accent2>
          <a:srgbClr val="00007A"/>
        </a:accent2>
        <a:accent3>
          <a:srgbClr val="AAAACA"/>
        </a:accent3>
        <a:accent4>
          <a:srgbClr val="DADADA"/>
        </a:accent4>
        <a:accent5>
          <a:srgbClr val="AACAFF"/>
        </a:accent5>
        <a:accent6>
          <a:srgbClr val="00006E"/>
        </a:accent6>
        <a:hlink>
          <a:srgbClr val="EAEAEA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RNL template_0704 2">
        <a:dk1>
          <a:srgbClr val="5B5B89"/>
        </a:dk1>
        <a:lt1>
          <a:srgbClr val="FFFFFF"/>
        </a:lt1>
        <a:dk2>
          <a:srgbClr val="666699"/>
        </a:dk2>
        <a:lt2>
          <a:srgbClr val="DFDEF6"/>
        </a:lt2>
        <a:accent1>
          <a:srgbClr val="6666FF"/>
        </a:accent1>
        <a:accent2>
          <a:srgbClr val="52527C"/>
        </a:accent2>
        <a:accent3>
          <a:srgbClr val="B8B8CA"/>
        </a:accent3>
        <a:accent4>
          <a:srgbClr val="DADADA"/>
        </a:accent4>
        <a:accent5>
          <a:srgbClr val="B8B8FF"/>
        </a:accent5>
        <a:accent6>
          <a:srgbClr val="494970"/>
        </a:accent6>
        <a:hlink>
          <a:srgbClr val="9999FF"/>
        </a:hlink>
        <a:folHlink>
          <a:srgbClr val="CCCC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RNL template_0704 3">
        <a:dk1>
          <a:srgbClr val="700000"/>
        </a:dk1>
        <a:lt1>
          <a:srgbClr val="FFFFFF"/>
        </a:lt1>
        <a:dk2>
          <a:srgbClr val="800000"/>
        </a:dk2>
        <a:lt2>
          <a:srgbClr val="FFFFCC"/>
        </a:lt2>
        <a:accent1>
          <a:srgbClr val="BE7960"/>
        </a:accent1>
        <a:accent2>
          <a:srgbClr val="600000"/>
        </a:accent2>
        <a:accent3>
          <a:srgbClr val="C0AAAA"/>
        </a:accent3>
        <a:accent4>
          <a:srgbClr val="DADADA"/>
        </a:accent4>
        <a:accent5>
          <a:srgbClr val="DBBEB6"/>
        </a:accent5>
        <a:accent6>
          <a:srgbClr val="560000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RNL template_0704 4">
        <a:dk1>
          <a:srgbClr val="000000"/>
        </a:dk1>
        <a:lt1>
          <a:srgbClr val="FDEB9D"/>
        </a:lt1>
        <a:dk2>
          <a:srgbClr val="000000"/>
        </a:dk2>
        <a:lt2>
          <a:srgbClr val="E0CE82"/>
        </a:lt2>
        <a:accent1>
          <a:srgbClr val="EAEAEA"/>
        </a:accent1>
        <a:accent2>
          <a:srgbClr val="C2B476"/>
        </a:accent2>
        <a:accent3>
          <a:srgbClr val="FEF3CC"/>
        </a:accent3>
        <a:accent4>
          <a:srgbClr val="000000"/>
        </a:accent4>
        <a:accent5>
          <a:srgbClr val="F3F3F3"/>
        </a:accent5>
        <a:accent6>
          <a:srgbClr val="B0A36A"/>
        </a:accent6>
        <a:hlink>
          <a:srgbClr val="A47900"/>
        </a:hlink>
        <a:folHlink>
          <a:srgbClr val="8C8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RNL template_0704 5">
        <a:dk1>
          <a:srgbClr val="5B5E52"/>
        </a:dk1>
        <a:lt1>
          <a:srgbClr val="FFFFFF"/>
        </a:lt1>
        <a:dk2>
          <a:srgbClr val="686B5D"/>
        </a:dk2>
        <a:lt2>
          <a:srgbClr val="CCD5C7"/>
        </a:lt2>
        <a:accent1>
          <a:srgbClr val="809EA8"/>
        </a:accent1>
        <a:accent2>
          <a:srgbClr val="4F5147"/>
        </a:accent2>
        <a:accent3>
          <a:srgbClr val="B9BAB6"/>
        </a:accent3>
        <a:accent4>
          <a:srgbClr val="DADADA"/>
        </a:accent4>
        <a:accent5>
          <a:srgbClr val="C0CCD1"/>
        </a:accent5>
        <a:accent6>
          <a:srgbClr val="47493F"/>
        </a:accent6>
        <a:hlink>
          <a:srgbClr val="AAA854"/>
        </a:hlink>
        <a:folHlink>
          <a:srgbClr val="E1D09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RNL template_0704 6">
        <a:dk1>
          <a:srgbClr val="46532B"/>
        </a:dk1>
        <a:lt1>
          <a:srgbClr val="FFFFFF"/>
        </a:lt1>
        <a:dk2>
          <a:srgbClr val="4E5D31"/>
        </a:dk2>
        <a:lt2>
          <a:srgbClr val="FFFFCC"/>
        </a:lt2>
        <a:accent1>
          <a:srgbClr val="8F8C00"/>
        </a:accent1>
        <a:accent2>
          <a:srgbClr val="424F29"/>
        </a:accent2>
        <a:accent3>
          <a:srgbClr val="B2B6AD"/>
        </a:accent3>
        <a:accent4>
          <a:srgbClr val="DADADA"/>
        </a:accent4>
        <a:accent5>
          <a:srgbClr val="C6C5AA"/>
        </a:accent5>
        <a:accent6>
          <a:srgbClr val="3B4724"/>
        </a:accent6>
        <a:hlink>
          <a:srgbClr val="33CC33"/>
        </a:hlink>
        <a:folHlink>
          <a:srgbClr val="00A1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RNL template_0704 7">
        <a:dk1>
          <a:srgbClr val="007673"/>
        </a:dk1>
        <a:lt1>
          <a:srgbClr val="FFFFFF"/>
        </a:lt1>
        <a:dk2>
          <a:srgbClr val="008080"/>
        </a:dk2>
        <a:lt2>
          <a:srgbClr val="FFFF99"/>
        </a:lt2>
        <a:accent1>
          <a:srgbClr val="33CCCC"/>
        </a:accent1>
        <a:accent2>
          <a:srgbClr val="006462"/>
        </a:accent2>
        <a:accent3>
          <a:srgbClr val="AAC0C0"/>
        </a:accent3>
        <a:accent4>
          <a:srgbClr val="DADADA"/>
        </a:accent4>
        <a:accent5>
          <a:srgbClr val="ADE2E2"/>
        </a:accent5>
        <a:accent6>
          <a:srgbClr val="005A58"/>
        </a:accent6>
        <a:hlink>
          <a:srgbClr val="FFCC00"/>
        </a:hlink>
        <a:folHlink>
          <a:srgbClr val="CC33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RNL template_0704 8">
        <a:dk1>
          <a:srgbClr val="000000"/>
        </a:dk1>
        <a:lt1>
          <a:srgbClr val="E6F8F4"/>
        </a:lt1>
        <a:dk2>
          <a:srgbClr val="000000"/>
        </a:dk2>
        <a:lt2>
          <a:srgbClr val="C5DBD6"/>
        </a:lt2>
        <a:accent1>
          <a:srgbClr val="CCFF99"/>
        </a:accent1>
        <a:accent2>
          <a:srgbClr val="ACBAB7"/>
        </a:accent2>
        <a:accent3>
          <a:srgbClr val="F0FBF8"/>
        </a:accent3>
        <a:accent4>
          <a:srgbClr val="000000"/>
        </a:accent4>
        <a:accent5>
          <a:srgbClr val="E2FFCA"/>
        </a:accent5>
        <a:accent6>
          <a:srgbClr val="9BA8A6"/>
        </a:accent6>
        <a:hlink>
          <a:srgbClr val="008080"/>
        </a:hlink>
        <a:folHlink>
          <a:srgbClr val="0066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RNL template_0704 9">
        <a:dk1>
          <a:srgbClr val="000000"/>
        </a:dk1>
        <a:lt1>
          <a:srgbClr val="EAEAEA"/>
        </a:lt1>
        <a:dk2>
          <a:srgbClr val="000000"/>
        </a:dk2>
        <a:lt2>
          <a:srgbClr val="D1D1D1"/>
        </a:lt2>
        <a:accent1>
          <a:srgbClr val="CCECFF"/>
        </a:accent1>
        <a:accent2>
          <a:srgbClr val="B2B2B2"/>
        </a:accent2>
        <a:accent3>
          <a:srgbClr val="F3F3F3"/>
        </a:accent3>
        <a:accent4>
          <a:srgbClr val="000000"/>
        </a:accent4>
        <a:accent5>
          <a:srgbClr val="E2F4FF"/>
        </a:accent5>
        <a:accent6>
          <a:srgbClr val="A1A1A1"/>
        </a:accent6>
        <a:hlink>
          <a:srgbClr val="7200E4"/>
        </a:hlink>
        <a:folHlink>
          <a:srgbClr val="0033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RNL template_0704 10">
        <a:dk1>
          <a:srgbClr val="000000"/>
        </a:dk1>
        <a:lt1>
          <a:srgbClr val="FFFFFF"/>
        </a:lt1>
        <a:dk2>
          <a:srgbClr val="01673E"/>
        </a:dk2>
        <a:lt2>
          <a:srgbClr val="333333"/>
        </a:lt2>
        <a:accent1>
          <a:srgbClr val="8D0A56"/>
        </a:accent1>
        <a:accent2>
          <a:srgbClr val="267186"/>
        </a:accent2>
        <a:accent3>
          <a:srgbClr val="FFFFFF"/>
        </a:accent3>
        <a:accent4>
          <a:srgbClr val="000000"/>
        </a:accent4>
        <a:accent5>
          <a:srgbClr val="C5AAB4"/>
        </a:accent5>
        <a:accent6>
          <a:srgbClr val="216679"/>
        </a:accent6>
        <a:hlink>
          <a:srgbClr val="FFCC66"/>
        </a:hlink>
        <a:folHlink>
          <a:srgbClr val="76A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RNL template_0704 11">
        <a:dk1>
          <a:srgbClr val="000000"/>
        </a:dk1>
        <a:lt1>
          <a:srgbClr val="FFFFFF"/>
        </a:lt1>
        <a:dk2>
          <a:srgbClr val="01673E"/>
        </a:dk2>
        <a:lt2>
          <a:srgbClr val="333333"/>
        </a:lt2>
        <a:accent1>
          <a:srgbClr val="003D6C"/>
        </a:accent1>
        <a:accent2>
          <a:srgbClr val="267186"/>
        </a:accent2>
        <a:accent3>
          <a:srgbClr val="FFFFFF"/>
        </a:accent3>
        <a:accent4>
          <a:srgbClr val="000000"/>
        </a:accent4>
        <a:accent5>
          <a:srgbClr val="AAAFBA"/>
        </a:accent5>
        <a:accent6>
          <a:srgbClr val="216679"/>
        </a:accent6>
        <a:hlink>
          <a:srgbClr val="8D1357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1_ORNL template_0704">
  <a:themeElements>
    <a:clrScheme name="ORNL template_0704 11">
      <a:dk1>
        <a:srgbClr val="000000"/>
      </a:dk1>
      <a:lt1>
        <a:srgbClr val="FFFFFF"/>
      </a:lt1>
      <a:dk2>
        <a:srgbClr val="01673E"/>
      </a:dk2>
      <a:lt2>
        <a:srgbClr val="333333"/>
      </a:lt2>
      <a:accent1>
        <a:srgbClr val="003D6C"/>
      </a:accent1>
      <a:accent2>
        <a:srgbClr val="267186"/>
      </a:accent2>
      <a:accent3>
        <a:srgbClr val="FFFFFF"/>
      </a:accent3>
      <a:accent4>
        <a:srgbClr val="000000"/>
      </a:accent4>
      <a:accent5>
        <a:srgbClr val="AAAFBA"/>
      </a:accent5>
      <a:accent6>
        <a:srgbClr val="216679"/>
      </a:accent6>
      <a:hlink>
        <a:srgbClr val="8D1357"/>
      </a:hlink>
      <a:folHlink>
        <a:srgbClr val="FFCC66"/>
      </a:folHlink>
    </a:clrScheme>
    <a:fontScheme name="ORNL template_0704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ORNL template_0704 1">
        <a:dk1>
          <a:srgbClr val="00008A"/>
        </a:dk1>
        <a:lt1>
          <a:srgbClr val="FFFFFF"/>
        </a:lt1>
        <a:dk2>
          <a:srgbClr val="000099"/>
        </a:dk2>
        <a:lt2>
          <a:srgbClr val="FFFFFF"/>
        </a:lt2>
        <a:accent1>
          <a:srgbClr val="0099FF"/>
        </a:accent1>
        <a:accent2>
          <a:srgbClr val="00007A"/>
        </a:accent2>
        <a:accent3>
          <a:srgbClr val="AAAACA"/>
        </a:accent3>
        <a:accent4>
          <a:srgbClr val="DADADA"/>
        </a:accent4>
        <a:accent5>
          <a:srgbClr val="AACAFF"/>
        </a:accent5>
        <a:accent6>
          <a:srgbClr val="00006E"/>
        </a:accent6>
        <a:hlink>
          <a:srgbClr val="EAEAEA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RNL template_0704 2">
        <a:dk1>
          <a:srgbClr val="5B5B89"/>
        </a:dk1>
        <a:lt1>
          <a:srgbClr val="FFFFFF"/>
        </a:lt1>
        <a:dk2>
          <a:srgbClr val="666699"/>
        </a:dk2>
        <a:lt2>
          <a:srgbClr val="DFDEF6"/>
        </a:lt2>
        <a:accent1>
          <a:srgbClr val="6666FF"/>
        </a:accent1>
        <a:accent2>
          <a:srgbClr val="52527C"/>
        </a:accent2>
        <a:accent3>
          <a:srgbClr val="B8B8CA"/>
        </a:accent3>
        <a:accent4>
          <a:srgbClr val="DADADA"/>
        </a:accent4>
        <a:accent5>
          <a:srgbClr val="B8B8FF"/>
        </a:accent5>
        <a:accent6>
          <a:srgbClr val="494970"/>
        </a:accent6>
        <a:hlink>
          <a:srgbClr val="9999FF"/>
        </a:hlink>
        <a:folHlink>
          <a:srgbClr val="CCCC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RNL template_0704 3">
        <a:dk1>
          <a:srgbClr val="700000"/>
        </a:dk1>
        <a:lt1>
          <a:srgbClr val="FFFFFF"/>
        </a:lt1>
        <a:dk2>
          <a:srgbClr val="800000"/>
        </a:dk2>
        <a:lt2>
          <a:srgbClr val="FFFFCC"/>
        </a:lt2>
        <a:accent1>
          <a:srgbClr val="BE7960"/>
        </a:accent1>
        <a:accent2>
          <a:srgbClr val="600000"/>
        </a:accent2>
        <a:accent3>
          <a:srgbClr val="C0AAAA"/>
        </a:accent3>
        <a:accent4>
          <a:srgbClr val="DADADA"/>
        </a:accent4>
        <a:accent5>
          <a:srgbClr val="DBBEB6"/>
        </a:accent5>
        <a:accent6>
          <a:srgbClr val="560000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RNL template_0704 4">
        <a:dk1>
          <a:srgbClr val="000000"/>
        </a:dk1>
        <a:lt1>
          <a:srgbClr val="FDEB9D"/>
        </a:lt1>
        <a:dk2>
          <a:srgbClr val="000000"/>
        </a:dk2>
        <a:lt2>
          <a:srgbClr val="E0CE82"/>
        </a:lt2>
        <a:accent1>
          <a:srgbClr val="EAEAEA"/>
        </a:accent1>
        <a:accent2>
          <a:srgbClr val="C2B476"/>
        </a:accent2>
        <a:accent3>
          <a:srgbClr val="FEF3CC"/>
        </a:accent3>
        <a:accent4>
          <a:srgbClr val="000000"/>
        </a:accent4>
        <a:accent5>
          <a:srgbClr val="F3F3F3"/>
        </a:accent5>
        <a:accent6>
          <a:srgbClr val="B0A36A"/>
        </a:accent6>
        <a:hlink>
          <a:srgbClr val="A47900"/>
        </a:hlink>
        <a:folHlink>
          <a:srgbClr val="8C8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RNL template_0704 5">
        <a:dk1>
          <a:srgbClr val="5B5E52"/>
        </a:dk1>
        <a:lt1>
          <a:srgbClr val="FFFFFF"/>
        </a:lt1>
        <a:dk2>
          <a:srgbClr val="686B5D"/>
        </a:dk2>
        <a:lt2>
          <a:srgbClr val="CCD5C7"/>
        </a:lt2>
        <a:accent1>
          <a:srgbClr val="809EA8"/>
        </a:accent1>
        <a:accent2>
          <a:srgbClr val="4F5147"/>
        </a:accent2>
        <a:accent3>
          <a:srgbClr val="B9BAB6"/>
        </a:accent3>
        <a:accent4>
          <a:srgbClr val="DADADA"/>
        </a:accent4>
        <a:accent5>
          <a:srgbClr val="C0CCD1"/>
        </a:accent5>
        <a:accent6>
          <a:srgbClr val="47493F"/>
        </a:accent6>
        <a:hlink>
          <a:srgbClr val="AAA854"/>
        </a:hlink>
        <a:folHlink>
          <a:srgbClr val="E1D09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RNL template_0704 6">
        <a:dk1>
          <a:srgbClr val="46532B"/>
        </a:dk1>
        <a:lt1>
          <a:srgbClr val="FFFFFF"/>
        </a:lt1>
        <a:dk2>
          <a:srgbClr val="4E5D31"/>
        </a:dk2>
        <a:lt2>
          <a:srgbClr val="FFFFCC"/>
        </a:lt2>
        <a:accent1>
          <a:srgbClr val="8F8C00"/>
        </a:accent1>
        <a:accent2>
          <a:srgbClr val="424F29"/>
        </a:accent2>
        <a:accent3>
          <a:srgbClr val="B2B6AD"/>
        </a:accent3>
        <a:accent4>
          <a:srgbClr val="DADADA"/>
        </a:accent4>
        <a:accent5>
          <a:srgbClr val="C6C5AA"/>
        </a:accent5>
        <a:accent6>
          <a:srgbClr val="3B4724"/>
        </a:accent6>
        <a:hlink>
          <a:srgbClr val="33CC33"/>
        </a:hlink>
        <a:folHlink>
          <a:srgbClr val="00A1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RNL template_0704 7">
        <a:dk1>
          <a:srgbClr val="007673"/>
        </a:dk1>
        <a:lt1>
          <a:srgbClr val="FFFFFF"/>
        </a:lt1>
        <a:dk2>
          <a:srgbClr val="008080"/>
        </a:dk2>
        <a:lt2>
          <a:srgbClr val="FFFF99"/>
        </a:lt2>
        <a:accent1>
          <a:srgbClr val="33CCCC"/>
        </a:accent1>
        <a:accent2>
          <a:srgbClr val="006462"/>
        </a:accent2>
        <a:accent3>
          <a:srgbClr val="AAC0C0"/>
        </a:accent3>
        <a:accent4>
          <a:srgbClr val="DADADA"/>
        </a:accent4>
        <a:accent5>
          <a:srgbClr val="ADE2E2"/>
        </a:accent5>
        <a:accent6>
          <a:srgbClr val="005A58"/>
        </a:accent6>
        <a:hlink>
          <a:srgbClr val="FFCC00"/>
        </a:hlink>
        <a:folHlink>
          <a:srgbClr val="CC33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RNL template_0704 8">
        <a:dk1>
          <a:srgbClr val="000000"/>
        </a:dk1>
        <a:lt1>
          <a:srgbClr val="E6F8F4"/>
        </a:lt1>
        <a:dk2>
          <a:srgbClr val="000000"/>
        </a:dk2>
        <a:lt2>
          <a:srgbClr val="C5DBD6"/>
        </a:lt2>
        <a:accent1>
          <a:srgbClr val="CCFF99"/>
        </a:accent1>
        <a:accent2>
          <a:srgbClr val="ACBAB7"/>
        </a:accent2>
        <a:accent3>
          <a:srgbClr val="F0FBF8"/>
        </a:accent3>
        <a:accent4>
          <a:srgbClr val="000000"/>
        </a:accent4>
        <a:accent5>
          <a:srgbClr val="E2FFCA"/>
        </a:accent5>
        <a:accent6>
          <a:srgbClr val="9BA8A6"/>
        </a:accent6>
        <a:hlink>
          <a:srgbClr val="008080"/>
        </a:hlink>
        <a:folHlink>
          <a:srgbClr val="0066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RNL template_0704 9">
        <a:dk1>
          <a:srgbClr val="000000"/>
        </a:dk1>
        <a:lt1>
          <a:srgbClr val="EAEAEA"/>
        </a:lt1>
        <a:dk2>
          <a:srgbClr val="000000"/>
        </a:dk2>
        <a:lt2>
          <a:srgbClr val="D1D1D1"/>
        </a:lt2>
        <a:accent1>
          <a:srgbClr val="CCECFF"/>
        </a:accent1>
        <a:accent2>
          <a:srgbClr val="B2B2B2"/>
        </a:accent2>
        <a:accent3>
          <a:srgbClr val="F3F3F3"/>
        </a:accent3>
        <a:accent4>
          <a:srgbClr val="000000"/>
        </a:accent4>
        <a:accent5>
          <a:srgbClr val="E2F4FF"/>
        </a:accent5>
        <a:accent6>
          <a:srgbClr val="A1A1A1"/>
        </a:accent6>
        <a:hlink>
          <a:srgbClr val="7200E4"/>
        </a:hlink>
        <a:folHlink>
          <a:srgbClr val="0033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RNL template_0704 10">
        <a:dk1>
          <a:srgbClr val="000000"/>
        </a:dk1>
        <a:lt1>
          <a:srgbClr val="FFFFFF"/>
        </a:lt1>
        <a:dk2>
          <a:srgbClr val="01673E"/>
        </a:dk2>
        <a:lt2>
          <a:srgbClr val="333333"/>
        </a:lt2>
        <a:accent1>
          <a:srgbClr val="8D0A56"/>
        </a:accent1>
        <a:accent2>
          <a:srgbClr val="267186"/>
        </a:accent2>
        <a:accent3>
          <a:srgbClr val="FFFFFF"/>
        </a:accent3>
        <a:accent4>
          <a:srgbClr val="000000"/>
        </a:accent4>
        <a:accent5>
          <a:srgbClr val="C5AAB4"/>
        </a:accent5>
        <a:accent6>
          <a:srgbClr val="216679"/>
        </a:accent6>
        <a:hlink>
          <a:srgbClr val="FFCC66"/>
        </a:hlink>
        <a:folHlink>
          <a:srgbClr val="76A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RNL template_0704 11">
        <a:dk1>
          <a:srgbClr val="000000"/>
        </a:dk1>
        <a:lt1>
          <a:srgbClr val="FFFFFF"/>
        </a:lt1>
        <a:dk2>
          <a:srgbClr val="01673E"/>
        </a:dk2>
        <a:lt2>
          <a:srgbClr val="333333"/>
        </a:lt2>
        <a:accent1>
          <a:srgbClr val="003D6C"/>
        </a:accent1>
        <a:accent2>
          <a:srgbClr val="267186"/>
        </a:accent2>
        <a:accent3>
          <a:srgbClr val="FFFFFF"/>
        </a:accent3>
        <a:accent4>
          <a:srgbClr val="000000"/>
        </a:accent4>
        <a:accent5>
          <a:srgbClr val="AAAFBA"/>
        </a:accent5>
        <a:accent6>
          <a:srgbClr val="216679"/>
        </a:accent6>
        <a:hlink>
          <a:srgbClr val="8D1357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ORNL Electronic Presentation Template (1)">
  <a:themeElements>
    <a:clrScheme name="ORNL Corporate Color Palette FINAL">
      <a:dk1>
        <a:sysClr val="windowText" lastClr="000000"/>
      </a:dk1>
      <a:lt1>
        <a:sysClr val="window" lastClr="FFFFFF"/>
      </a:lt1>
      <a:dk2>
        <a:srgbClr val="18783D"/>
      </a:dk2>
      <a:lt2>
        <a:srgbClr val="FFFFFF"/>
      </a:lt2>
      <a:accent1>
        <a:srgbClr val="2A6EBB"/>
      </a:accent1>
      <a:accent2>
        <a:srgbClr val="69BE28"/>
      </a:accent2>
      <a:accent3>
        <a:srgbClr val="E37222"/>
      </a:accent3>
      <a:accent4>
        <a:srgbClr val="3CB6CE"/>
      </a:accent4>
      <a:accent5>
        <a:srgbClr val="983222"/>
      </a:accent5>
      <a:accent6>
        <a:srgbClr val="FECB00"/>
      </a:accent6>
      <a:hlink>
        <a:srgbClr val="2A6EBB"/>
      </a:hlink>
      <a:folHlink>
        <a:srgbClr val="207C47"/>
      </a:folHlink>
    </a:clrScheme>
    <a:fontScheme name="ORNL 2013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riel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60000"/>
              </a:schemeClr>
            </a:gs>
            <a:gs pos="30000">
              <a:schemeClr val="phClr">
                <a:tint val="38000"/>
                <a:satMod val="260000"/>
              </a:schemeClr>
            </a:gs>
            <a:gs pos="75000">
              <a:schemeClr val="phClr">
                <a:tint val="55000"/>
                <a:satMod val="255000"/>
              </a:schemeClr>
            </a:gs>
            <a:gs pos="100000">
              <a:schemeClr val="phClr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gradFill rotWithShape="1">
          <a:gsLst>
            <a:gs pos="0">
              <a:schemeClr val="phClr">
                <a:shade val="63000"/>
                <a:satMod val="165000"/>
              </a:schemeClr>
            </a:gs>
            <a:gs pos="30000">
              <a:schemeClr val="phClr">
                <a:shade val="58000"/>
                <a:satMod val="165000"/>
              </a:schemeClr>
            </a:gs>
            <a:gs pos="75000">
              <a:schemeClr val="phClr">
                <a:shade val="30000"/>
                <a:satMod val="175000"/>
              </a:schemeClr>
            </a:gs>
            <a:gs pos="100000">
              <a:schemeClr val="phClr"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</a:fillStyleLst>
      <a:lnStyleLst>
        <a:ln w="12700" cap="flat" cmpd="sng" algn="ctr">
          <a:solidFill>
            <a:schemeClr val="phClr">
              <a:shade val="70000"/>
              <a:satMod val="15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bevelT w="47625" h="69850"/>
            <a:contourClr>
              <a:schemeClr val="lt1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>
          <a:solidFill>
            <a:schemeClr val="accent1"/>
          </a:solidFill>
        </a:ln>
        <a:effectLst/>
        <a:scene3d>
          <a:camera prst="orthographicFront">
            <a:rot lat="0" lon="0" rev="0"/>
          </a:camera>
          <a:lightRig rig="balanced" dir="t">
            <a:rot lat="0" lon="0" rev="0"/>
          </a:lightRig>
        </a:scene3d>
        <a:sp3d>
          <a:contourClr>
            <a:schemeClr val="lt1"/>
          </a:contourClr>
        </a:sp3d>
      </a:spPr>
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lnSpc>
            <a:spcPct val="90000"/>
          </a:lnSpc>
          <a:defRPr dirty="0" smtClean="0">
            <a:solidFill>
              <a:schemeClr val="tx1"/>
            </a:solidFill>
          </a:defRPr>
        </a:defPPr>
      </a:lstStyle>
      <a:style>
        <a:lnRef idx="0">
          <a:schemeClr val="accent1"/>
        </a:lnRef>
        <a:fillRef idx="3">
          <a:schemeClr val="accent1"/>
        </a:fillRef>
        <a:effectRef idx="3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 algn="ctr">
          <a:lnSpc>
            <a:spcPct val="90000"/>
          </a:lnSpc>
          <a:defRPr dirty="0" smtClean="0"/>
        </a:defPPr>
      </a:lstStyle>
    </a:txDef>
  </a:objectDefaults>
  <a:extraClrSchemeLst/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DD7F60DA154BD4FA7C3118650A85F2C" ma:contentTypeVersion="3" ma:contentTypeDescription="Create a new document." ma:contentTypeScope="" ma:versionID="d3a44acae03a5ebdeb252ae425accfc6">
  <xsd:schema xmlns:xsd="http://www.w3.org/2001/XMLSchema" xmlns:xs="http://www.w3.org/2001/XMLSchema" xmlns:p="http://schemas.microsoft.com/office/2006/metadata/properties" xmlns:ns2="634ea459-c9be-4165-b504-0cd422a20262" targetNamespace="http://schemas.microsoft.com/office/2006/metadata/properties" ma:root="true" ma:fieldsID="d07265640f291bfbcb7d81f5e759a723" ns2:_="">
    <xsd:import namespace="634ea459-c9be-4165-b504-0cd422a20262"/>
    <xsd:element name="properties">
      <xsd:complexType>
        <xsd:sequence>
          <xsd:element name="documentManagement">
            <xsd:complexType>
              <xsd:all>
                <xsd:element ref="ns2:AxSourceListID" minOccurs="0"/>
                <xsd:element ref="ns2:AxSourceItem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34ea459-c9be-4165-b504-0cd422a20262" elementFormDefault="qualified">
    <xsd:import namespace="http://schemas.microsoft.com/office/2006/documentManagement/types"/>
    <xsd:import namespace="http://schemas.microsoft.com/office/infopath/2007/PartnerControls"/>
    <xsd:element name="AxSourceListID" ma:index="8" nillable="true" ma:displayName="AxSourceListID" ma:hidden="true" ma:internalName="AxSourceListID">
      <xsd:simpleType>
        <xsd:restriction base="dms:Unknown"/>
      </xsd:simpleType>
    </xsd:element>
    <xsd:element name="AxSourceItemID" ma:index="9" nillable="true" ma:displayName="AxSourceItemID" ma:hidden="true" ma:internalName="AxSourceItemID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AxSourceListID xmlns="634ea459-c9be-4165-b504-0cd422a20262" xsi:nil="true"/>
    <AxSourceItemID xmlns="634ea459-c9be-4165-b504-0cd422a20262" xsi:nil="true"/>
  </documentManagement>
</p:properties>
</file>

<file path=customXml/itemProps1.xml><?xml version="1.0" encoding="utf-8"?>
<ds:datastoreItem xmlns:ds="http://schemas.openxmlformats.org/officeDocument/2006/customXml" ds:itemID="{F2A6FCB8-939A-4FE4-ADD3-AC7390C98B3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34ea459-c9be-4165-b504-0cd422a2026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0918A30-6256-4B46-94D7-69C96AE43BD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65D062E-8658-44C4-BAEF-569385EA43B4}">
  <ds:schemaRefs>
    <ds:schemaRef ds:uri="634ea459-c9be-4165-b504-0cd422a20262"/>
    <ds:schemaRef ds:uri="http://purl.org/dc/dcmitype/"/>
    <ds:schemaRef ds:uri="http://schemas.microsoft.com/office/infopath/2007/PartnerControls"/>
    <ds:schemaRef ds:uri="http://purl.org/dc/terms/"/>
    <ds:schemaRef ds:uri="http://schemas.microsoft.com/office/2006/documentManagement/types"/>
    <ds:schemaRef ds:uri="http://purl.org/dc/elements/1.1/"/>
    <ds:schemaRef ds:uri="http://www.w3.org/XML/1998/namespace"/>
    <ds:schemaRef ds:uri="http://schemas.openxmlformats.org/package/2006/metadata/core-properties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ORNL1</Template>
  <TotalTime>15676</TotalTime>
  <Words>165</Words>
  <Application>Microsoft Macintosh PowerPoint</Application>
  <PresentationFormat>On-screen Show (4:3)</PresentationFormat>
  <Paragraphs>40</Paragraphs>
  <Slides>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8</vt:i4>
      </vt:variant>
      <vt:variant>
        <vt:lpstr>Slide Titles</vt:lpstr>
      </vt:variant>
      <vt:variant>
        <vt:i4>6</vt:i4>
      </vt:variant>
    </vt:vector>
  </HeadingPairs>
  <TitlesOfParts>
    <vt:vector size="22" baseType="lpstr">
      <vt:lpstr>ＭＳ Ｐゴシック</vt:lpstr>
      <vt:lpstr>Arial</vt:lpstr>
      <vt:lpstr>Arial Black</vt:lpstr>
      <vt:lpstr>Arial Narrow</vt:lpstr>
      <vt:lpstr>Calibri</vt:lpstr>
      <vt:lpstr>Symbol</vt:lpstr>
      <vt:lpstr>Times New Roman</vt:lpstr>
      <vt:lpstr>Wingdings</vt:lpstr>
      <vt:lpstr>ORNL1</vt:lpstr>
      <vt:lpstr>2_Default Theme</vt:lpstr>
      <vt:lpstr>26_ORNL default 0812</vt:lpstr>
      <vt:lpstr>5_ORNL_template_2007</vt:lpstr>
      <vt:lpstr>ORNL_template_2007</vt:lpstr>
      <vt:lpstr>ORNL template_0704</vt:lpstr>
      <vt:lpstr>1_ORNL template_0704</vt:lpstr>
      <vt:lpstr>ORNL Electronic Presentation Template (1)</vt:lpstr>
      <vt:lpstr>Multidimensional Datasets</vt:lpstr>
      <vt:lpstr>Universal Imaging and Spectroscopic Data (USID)</vt:lpstr>
      <vt:lpstr>USID – 1D spectra</vt:lpstr>
      <vt:lpstr>USID – 2D Image</vt:lpstr>
      <vt:lpstr>USID – Spectra on Grid (3D)</vt:lpstr>
      <vt:lpstr>USID - Instrument Agnostic Code</vt:lpstr>
    </vt:vector>
  </TitlesOfParts>
  <Company>ORNL</Company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CNMS User Meeting Somnath</dc:title>
  <dc:creator>Somnath, Suhas</dc:creator>
  <cp:lastModifiedBy>Somnath, Suhas</cp:lastModifiedBy>
  <cp:revision>1812</cp:revision>
  <cp:lastPrinted>2017-09-08T16:08:06Z</cp:lastPrinted>
  <dcterms:created xsi:type="dcterms:W3CDTF">2014-12-11T21:51:09Z</dcterms:created>
  <dcterms:modified xsi:type="dcterms:W3CDTF">2018-07-31T17:50:34Z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0x0101007DD7F60DA154BD4FA7C3118650A85F2C</vt:lpwstr>
  </property>
</Properties>
</file>